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3" r:id="rId2"/>
    <p:sldId id="287" r:id="rId3"/>
    <p:sldId id="288" r:id="rId4"/>
    <p:sldId id="278" r:id="rId5"/>
    <p:sldId id="274" r:id="rId6"/>
    <p:sldId id="279" r:id="rId7"/>
    <p:sldId id="289" r:id="rId8"/>
    <p:sldId id="275" r:id="rId9"/>
    <p:sldId id="290" r:id="rId10"/>
    <p:sldId id="280" r:id="rId11"/>
    <p:sldId id="281" r:id="rId12"/>
    <p:sldId id="276" r:id="rId13"/>
    <p:sldId id="277" r:id="rId14"/>
    <p:sldId id="283" r:id="rId15"/>
    <p:sldId id="285" r:id="rId16"/>
    <p:sldId id="282"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59.svg"/><Relationship Id="rId2" Type="http://schemas.openxmlformats.org/officeDocument/2006/relationships/image" Target="../media/image5.svg"/><Relationship Id="rId16" Type="http://schemas.openxmlformats.org/officeDocument/2006/relationships/image" Target="../media/image63.svg"/><Relationship Id="rId1" Type="http://schemas.openxmlformats.org/officeDocument/2006/relationships/image" Target="../media/image51.png"/><Relationship Id="rId6" Type="http://schemas.openxmlformats.org/officeDocument/2006/relationships/image" Target="../media/image54.sv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57.png"/><Relationship Id="rId14" Type="http://schemas.openxmlformats.org/officeDocument/2006/relationships/image" Target="../media/image61.svg"/></Relationships>
</file>

<file path=ppt/diagrams/_rels/data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59.svg"/><Relationship Id="rId2" Type="http://schemas.openxmlformats.org/officeDocument/2006/relationships/image" Target="../media/image5.svg"/><Relationship Id="rId16" Type="http://schemas.openxmlformats.org/officeDocument/2006/relationships/image" Target="../media/image63.svg"/><Relationship Id="rId1" Type="http://schemas.openxmlformats.org/officeDocument/2006/relationships/image" Target="../media/image51.png"/><Relationship Id="rId6" Type="http://schemas.openxmlformats.org/officeDocument/2006/relationships/image" Target="../media/image54.sv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57.png"/><Relationship Id="rId14" Type="http://schemas.openxmlformats.org/officeDocument/2006/relationships/image" Target="../media/image6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0A04727-AC76-4DC1-97D1-FD87C530C12B}"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5B274FBC-BC71-492F-839D-375E7AEF3045}">
      <dgm:prSet/>
      <dgm:spPr/>
      <dgm:t>
        <a:bodyPr/>
        <a:lstStyle/>
        <a:p>
          <a:r>
            <a:rPr lang="en-US"/>
            <a:t>analyze the comparisons between google maps and introductions / conclusions</a:t>
          </a:r>
        </a:p>
      </dgm:t>
    </dgm:pt>
    <dgm:pt modelId="{E6373DDC-2711-410D-94FA-BC5AB4472BE2}" type="parTrans" cxnId="{8997A805-978B-425F-BBD6-BDBA001FF980}">
      <dgm:prSet/>
      <dgm:spPr/>
      <dgm:t>
        <a:bodyPr/>
        <a:lstStyle/>
        <a:p>
          <a:endParaRPr lang="en-US"/>
        </a:p>
      </dgm:t>
    </dgm:pt>
    <dgm:pt modelId="{C1ADBD1D-430E-4B9E-9DC4-31E2368C5632}" type="sibTrans" cxnId="{8997A805-978B-425F-BBD6-BDBA001FF980}">
      <dgm:prSet phldrT="01" phldr="0"/>
      <dgm:spPr/>
      <dgm:t>
        <a:bodyPr/>
        <a:lstStyle/>
        <a:p>
          <a:r>
            <a:rPr lang="en-US"/>
            <a:t>01</a:t>
          </a:r>
        </a:p>
      </dgm:t>
    </dgm:pt>
    <dgm:pt modelId="{B841AC02-8585-485A-8317-CB48619D6352}">
      <dgm:prSet/>
      <dgm:spPr/>
      <dgm:t>
        <a:bodyPr/>
        <a:lstStyle/>
        <a:p>
          <a:r>
            <a:rPr lang="en-US" dirty="0"/>
            <a:t>identify the techniques used in an introduction or a conclusion</a:t>
          </a:r>
        </a:p>
      </dgm:t>
    </dgm:pt>
    <dgm:pt modelId="{3A7CD94A-D39E-437B-97A4-66C7F387F299}" type="parTrans" cxnId="{207EAE31-5390-419A-9B07-378094E77901}">
      <dgm:prSet/>
      <dgm:spPr/>
      <dgm:t>
        <a:bodyPr/>
        <a:lstStyle/>
        <a:p>
          <a:endParaRPr lang="en-US"/>
        </a:p>
      </dgm:t>
    </dgm:pt>
    <dgm:pt modelId="{04478ECB-1545-42CE-8689-1D772787461F}" type="sibTrans" cxnId="{207EAE31-5390-419A-9B07-378094E77901}">
      <dgm:prSet phldrT="02" phldr="0"/>
      <dgm:spPr/>
      <dgm:t>
        <a:bodyPr/>
        <a:lstStyle/>
        <a:p>
          <a:r>
            <a:rPr lang="en-US"/>
            <a:t>02</a:t>
          </a:r>
        </a:p>
      </dgm:t>
    </dgm:pt>
    <dgm:pt modelId="{7453D24B-1BE4-493E-A6C8-986420812AF7}">
      <dgm:prSet/>
      <dgm:spPr/>
      <dgm:t>
        <a:bodyPr/>
        <a:lstStyle/>
        <a:p>
          <a:r>
            <a:rPr lang="en-US" dirty="0"/>
            <a:t>analyze introductions and conclusions for their value</a:t>
          </a:r>
        </a:p>
      </dgm:t>
    </dgm:pt>
    <dgm:pt modelId="{D58E2BD2-4DA5-4FC8-B3D5-CE224D52B7BC}" type="parTrans" cxnId="{5BAB3ECB-61F4-4629-9F7E-4BE10DD1A123}">
      <dgm:prSet/>
      <dgm:spPr/>
      <dgm:t>
        <a:bodyPr/>
        <a:lstStyle/>
        <a:p>
          <a:endParaRPr lang="en-US"/>
        </a:p>
      </dgm:t>
    </dgm:pt>
    <dgm:pt modelId="{927C3D8E-CA42-454E-A2E5-418828B0FB3D}" type="sibTrans" cxnId="{5BAB3ECB-61F4-4629-9F7E-4BE10DD1A123}">
      <dgm:prSet phldrT="03" phldr="0"/>
      <dgm:spPr/>
      <dgm:t>
        <a:bodyPr/>
        <a:lstStyle/>
        <a:p>
          <a:r>
            <a:rPr lang="en-US"/>
            <a:t>03</a:t>
          </a:r>
        </a:p>
      </dgm:t>
    </dgm:pt>
    <dgm:pt modelId="{16880EED-C98F-45D2-A2EB-E3B43199F506}">
      <dgm:prSet/>
      <dgm:spPr/>
      <dgm:t>
        <a:bodyPr/>
        <a:lstStyle/>
        <a:p>
          <a:r>
            <a:rPr lang="en-US" dirty="0"/>
            <a:t>write successful introductions and conclusions</a:t>
          </a:r>
        </a:p>
      </dgm:t>
    </dgm:pt>
    <dgm:pt modelId="{26B6AD1D-CB7D-48D4-B066-5103DD709F0A}" type="parTrans" cxnId="{C336CA0F-A552-4BC0-820B-E49B35EBC215}">
      <dgm:prSet/>
      <dgm:spPr/>
      <dgm:t>
        <a:bodyPr/>
        <a:lstStyle/>
        <a:p>
          <a:endParaRPr lang="en-US"/>
        </a:p>
      </dgm:t>
    </dgm:pt>
    <dgm:pt modelId="{37EB3ACB-791E-4322-B325-5A46EF27F7FD}" type="sibTrans" cxnId="{C336CA0F-A552-4BC0-820B-E49B35EBC215}">
      <dgm:prSet phldrT="04" phldr="0"/>
      <dgm:spPr/>
      <dgm:t>
        <a:bodyPr/>
        <a:lstStyle/>
        <a:p>
          <a:r>
            <a:rPr lang="en-US"/>
            <a:t>04</a:t>
          </a:r>
        </a:p>
      </dgm:t>
    </dgm:pt>
    <dgm:pt modelId="{CC302E33-8F0D-4603-8280-40516F026C60}" type="pres">
      <dgm:prSet presAssocID="{70A04727-AC76-4DC1-97D1-FD87C530C12B}" presName="Name0" presStyleCnt="0">
        <dgm:presLayoutVars>
          <dgm:animLvl val="lvl"/>
          <dgm:resizeHandles val="exact"/>
        </dgm:presLayoutVars>
      </dgm:prSet>
      <dgm:spPr/>
    </dgm:pt>
    <dgm:pt modelId="{68D71A3F-DA5B-4DF1-8B9F-3578C9A98C20}" type="pres">
      <dgm:prSet presAssocID="{5B274FBC-BC71-492F-839D-375E7AEF3045}" presName="compositeNode" presStyleCnt="0">
        <dgm:presLayoutVars>
          <dgm:bulletEnabled val="1"/>
        </dgm:presLayoutVars>
      </dgm:prSet>
      <dgm:spPr/>
    </dgm:pt>
    <dgm:pt modelId="{97C977EB-13EF-4A5E-96C4-98D015142D88}" type="pres">
      <dgm:prSet presAssocID="{5B274FBC-BC71-492F-839D-375E7AEF3045}" presName="bgRect" presStyleLbl="alignNode1" presStyleIdx="0" presStyleCnt="4"/>
      <dgm:spPr/>
    </dgm:pt>
    <dgm:pt modelId="{49002E92-2EC9-4196-993F-65CED74BA316}" type="pres">
      <dgm:prSet presAssocID="{C1ADBD1D-430E-4B9E-9DC4-31E2368C5632}" presName="sibTransNodeRect" presStyleLbl="alignNode1" presStyleIdx="0" presStyleCnt="4">
        <dgm:presLayoutVars>
          <dgm:chMax val="0"/>
          <dgm:bulletEnabled val="1"/>
        </dgm:presLayoutVars>
      </dgm:prSet>
      <dgm:spPr/>
    </dgm:pt>
    <dgm:pt modelId="{DA6765F4-55FA-4632-952E-64C02D0A4789}" type="pres">
      <dgm:prSet presAssocID="{5B274FBC-BC71-492F-839D-375E7AEF3045}" presName="nodeRect" presStyleLbl="alignNode1" presStyleIdx="0" presStyleCnt="4">
        <dgm:presLayoutVars>
          <dgm:bulletEnabled val="1"/>
        </dgm:presLayoutVars>
      </dgm:prSet>
      <dgm:spPr/>
    </dgm:pt>
    <dgm:pt modelId="{42959763-3F91-4A68-BA8C-795F495CC62A}" type="pres">
      <dgm:prSet presAssocID="{C1ADBD1D-430E-4B9E-9DC4-31E2368C5632}" presName="sibTrans" presStyleCnt="0"/>
      <dgm:spPr/>
    </dgm:pt>
    <dgm:pt modelId="{896A0C41-D84E-4C5D-AFFF-9B0BF8AC4F5B}" type="pres">
      <dgm:prSet presAssocID="{B841AC02-8585-485A-8317-CB48619D6352}" presName="compositeNode" presStyleCnt="0">
        <dgm:presLayoutVars>
          <dgm:bulletEnabled val="1"/>
        </dgm:presLayoutVars>
      </dgm:prSet>
      <dgm:spPr/>
    </dgm:pt>
    <dgm:pt modelId="{98391A29-CEF2-4807-A6AA-BA23F095B6F5}" type="pres">
      <dgm:prSet presAssocID="{B841AC02-8585-485A-8317-CB48619D6352}" presName="bgRect" presStyleLbl="alignNode1" presStyleIdx="1" presStyleCnt="4"/>
      <dgm:spPr/>
    </dgm:pt>
    <dgm:pt modelId="{986F1D67-59B4-453C-B15B-430520471F92}" type="pres">
      <dgm:prSet presAssocID="{04478ECB-1545-42CE-8689-1D772787461F}" presName="sibTransNodeRect" presStyleLbl="alignNode1" presStyleIdx="1" presStyleCnt="4">
        <dgm:presLayoutVars>
          <dgm:chMax val="0"/>
          <dgm:bulletEnabled val="1"/>
        </dgm:presLayoutVars>
      </dgm:prSet>
      <dgm:spPr/>
    </dgm:pt>
    <dgm:pt modelId="{2EF442C2-5757-4BFA-A880-1FE4025D7AFA}" type="pres">
      <dgm:prSet presAssocID="{B841AC02-8585-485A-8317-CB48619D6352}" presName="nodeRect" presStyleLbl="alignNode1" presStyleIdx="1" presStyleCnt="4">
        <dgm:presLayoutVars>
          <dgm:bulletEnabled val="1"/>
        </dgm:presLayoutVars>
      </dgm:prSet>
      <dgm:spPr/>
    </dgm:pt>
    <dgm:pt modelId="{C9039AC5-54F8-4311-B389-A123119454FB}" type="pres">
      <dgm:prSet presAssocID="{04478ECB-1545-42CE-8689-1D772787461F}" presName="sibTrans" presStyleCnt="0"/>
      <dgm:spPr/>
    </dgm:pt>
    <dgm:pt modelId="{FC17D5AF-27D9-440D-89DE-6C4C298DA643}" type="pres">
      <dgm:prSet presAssocID="{7453D24B-1BE4-493E-A6C8-986420812AF7}" presName="compositeNode" presStyleCnt="0">
        <dgm:presLayoutVars>
          <dgm:bulletEnabled val="1"/>
        </dgm:presLayoutVars>
      </dgm:prSet>
      <dgm:spPr/>
    </dgm:pt>
    <dgm:pt modelId="{3BCB34C6-EBFE-41DA-B9FB-EF0A2C9DF91F}" type="pres">
      <dgm:prSet presAssocID="{7453D24B-1BE4-493E-A6C8-986420812AF7}" presName="bgRect" presStyleLbl="alignNode1" presStyleIdx="2" presStyleCnt="4"/>
      <dgm:spPr/>
    </dgm:pt>
    <dgm:pt modelId="{342A711A-DEB5-418A-AE58-72B0527A9465}" type="pres">
      <dgm:prSet presAssocID="{927C3D8E-CA42-454E-A2E5-418828B0FB3D}" presName="sibTransNodeRect" presStyleLbl="alignNode1" presStyleIdx="2" presStyleCnt="4">
        <dgm:presLayoutVars>
          <dgm:chMax val="0"/>
          <dgm:bulletEnabled val="1"/>
        </dgm:presLayoutVars>
      </dgm:prSet>
      <dgm:spPr/>
    </dgm:pt>
    <dgm:pt modelId="{16C94FE0-CAA5-480C-BE80-022A1C8D3BC7}" type="pres">
      <dgm:prSet presAssocID="{7453D24B-1BE4-493E-A6C8-986420812AF7}" presName="nodeRect" presStyleLbl="alignNode1" presStyleIdx="2" presStyleCnt="4">
        <dgm:presLayoutVars>
          <dgm:bulletEnabled val="1"/>
        </dgm:presLayoutVars>
      </dgm:prSet>
      <dgm:spPr/>
    </dgm:pt>
    <dgm:pt modelId="{7577FBF5-7542-4DCF-9C68-949BD084E4A4}" type="pres">
      <dgm:prSet presAssocID="{927C3D8E-CA42-454E-A2E5-418828B0FB3D}" presName="sibTrans" presStyleCnt="0"/>
      <dgm:spPr/>
    </dgm:pt>
    <dgm:pt modelId="{B4AF393A-3336-4D31-A9D2-50739A8F2D1C}" type="pres">
      <dgm:prSet presAssocID="{16880EED-C98F-45D2-A2EB-E3B43199F506}" presName="compositeNode" presStyleCnt="0">
        <dgm:presLayoutVars>
          <dgm:bulletEnabled val="1"/>
        </dgm:presLayoutVars>
      </dgm:prSet>
      <dgm:spPr/>
    </dgm:pt>
    <dgm:pt modelId="{CB98B136-5BBA-45F6-8C21-71A359A7A092}" type="pres">
      <dgm:prSet presAssocID="{16880EED-C98F-45D2-A2EB-E3B43199F506}" presName="bgRect" presStyleLbl="alignNode1" presStyleIdx="3" presStyleCnt="4"/>
      <dgm:spPr/>
    </dgm:pt>
    <dgm:pt modelId="{D227CB94-480A-433A-A1B6-F3985FE3286B}" type="pres">
      <dgm:prSet presAssocID="{37EB3ACB-791E-4322-B325-5A46EF27F7FD}" presName="sibTransNodeRect" presStyleLbl="alignNode1" presStyleIdx="3" presStyleCnt="4">
        <dgm:presLayoutVars>
          <dgm:chMax val="0"/>
          <dgm:bulletEnabled val="1"/>
        </dgm:presLayoutVars>
      </dgm:prSet>
      <dgm:spPr/>
    </dgm:pt>
    <dgm:pt modelId="{9416D236-0E6D-4FDF-990D-7BCC561530F2}" type="pres">
      <dgm:prSet presAssocID="{16880EED-C98F-45D2-A2EB-E3B43199F506}" presName="nodeRect" presStyleLbl="alignNode1" presStyleIdx="3" presStyleCnt="4">
        <dgm:presLayoutVars>
          <dgm:bulletEnabled val="1"/>
        </dgm:presLayoutVars>
      </dgm:prSet>
      <dgm:spPr/>
    </dgm:pt>
  </dgm:ptLst>
  <dgm:cxnLst>
    <dgm:cxn modelId="{8997A805-978B-425F-BBD6-BDBA001FF980}" srcId="{70A04727-AC76-4DC1-97D1-FD87C530C12B}" destId="{5B274FBC-BC71-492F-839D-375E7AEF3045}" srcOrd="0" destOrd="0" parTransId="{E6373DDC-2711-410D-94FA-BC5AB4472BE2}" sibTransId="{C1ADBD1D-430E-4B9E-9DC4-31E2368C5632}"/>
    <dgm:cxn modelId="{C336CA0F-A552-4BC0-820B-E49B35EBC215}" srcId="{70A04727-AC76-4DC1-97D1-FD87C530C12B}" destId="{16880EED-C98F-45D2-A2EB-E3B43199F506}" srcOrd="3" destOrd="0" parTransId="{26B6AD1D-CB7D-48D4-B066-5103DD709F0A}" sibTransId="{37EB3ACB-791E-4322-B325-5A46EF27F7FD}"/>
    <dgm:cxn modelId="{207EAE31-5390-419A-9B07-378094E77901}" srcId="{70A04727-AC76-4DC1-97D1-FD87C530C12B}" destId="{B841AC02-8585-485A-8317-CB48619D6352}" srcOrd="1" destOrd="0" parTransId="{3A7CD94A-D39E-437B-97A4-66C7F387F299}" sibTransId="{04478ECB-1545-42CE-8689-1D772787461F}"/>
    <dgm:cxn modelId="{DF32AD3D-0B0F-4D73-A494-89724F55202B}" type="presOf" srcId="{04478ECB-1545-42CE-8689-1D772787461F}" destId="{986F1D67-59B4-453C-B15B-430520471F92}" srcOrd="0" destOrd="0" presId="urn:microsoft.com/office/officeart/2016/7/layout/LinearBlockProcessNumbered"/>
    <dgm:cxn modelId="{B6BB7D6E-EBD4-475E-A1DC-62146C882CAB}" type="presOf" srcId="{B841AC02-8585-485A-8317-CB48619D6352}" destId="{2EF442C2-5757-4BFA-A880-1FE4025D7AFA}" srcOrd="1" destOrd="0" presId="urn:microsoft.com/office/officeart/2016/7/layout/LinearBlockProcessNumbered"/>
    <dgm:cxn modelId="{CDB2BE71-F1E8-423F-A62D-9A0D982D1EB2}" type="presOf" srcId="{927C3D8E-CA42-454E-A2E5-418828B0FB3D}" destId="{342A711A-DEB5-418A-AE58-72B0527A9465}" srcOrd="0" destOrd="0" presId="urn:microsoft.com/office/officeart/2016/7/layout/LinearBlockProcessNumbered"/>
    <dgm:cxn modelId="{62474981-FAF7-419C-9C56-B0FD0ABDC545}" type="presOf" srcId="{16880EED-C98F-45D2-A2EB-E3B43199F506}" destId="{CB98B136-5BBA-45F6-8C21-71A359A7A092}" srcOrd="0" destOrd="0" presId="urn:microsoft.com/office/officeart/2016/7/layout/LinearBlockProcessNumbered"/>
    <dgm:cxn modelId="{C9687391-3E60-4CAD-AFFC-9561F4C8B179}" type="presOf" srcId="{7453D24B-1BE4-493E-A6C8-986420812AF7}" destId="{16C94FE0-CAA5-480C-BE80-022A1C8D3BC7}" srcOrd="1" destOrd="0" presId="urn:microsoft.com/office/officeart/2016/7/layout/LinearBlockProcessNumbered"/>
    <dgm:cxn modelId="{EE1D6196-AE89-412B-AFEF-3A41B7ADA22F}" type="presOf" srcId="{37EB3ACB-791E-4322-B325-5A46EF27F7FD}" destId="{D227CB94-480A-433A-A1B6-F3985FE3286B}" srcOrd="0" destOrd="0" presId="urn:microsoft.com/office/officeart/2016/7/layout/LinearBlockProcessNumbered"/>
    <dgm:cxn modelId="{2A214D97-7F99-4EAD-9709-E3D0F44D9A94}" type="presOf" srcId="{C1ADBD1D-430E-4B9E-9DC4-31E2368C5632}" destId="{49002E92-2EC9-4196-993F-65CED74BA316}" srcOrd="0" destOrd="0" presId="urn:microsoft.com/office/officeart/2016/7/layout/LinearBlockProcessNumbered"/>
    <dgm:cxn modelId="{39CA25A2-3011-4AB9-8F83-C373E9721AD7}" type="presOf" srcId="{16880EED-C98F-45D2-A2EB-E3B43199F506}" destId="{9416D236-0E6D-4FDF-990D-7BCC561530F2}" srcOrd="1" destOrd="0" presId="urn:microsoft.com/office/officeart/2016/7/layout/LinearBlockProcessNumbered"/>
    <dgm:cxn modelId="{9EC1B7A7-6820-49B0-8EFB-358235ADA133}" type="presOf" srcId="{5B274FBC-BC71-492F-839D-375E7AEF3045}" destId="{DA6765F4-55FA-4632-952E-64C02D0A4789}" srcOrd="1" destOrd="0" presId="urn:microsoft.com/office/officeart/2016/7/layout/LinearBlockProcessNumbered"/>
    <dgm:cxn modelId="{5BAB3ECB-61F4-4629-9F7E-4BE10DD1A123}" srcId="{70A04727-AC76-4DC1-97D1-FD87C530C12B}" destId="{7453D24B-1BE4-493E-A6C8-986420812AF7}" srcOrd="2" destOrd="0" parTransId="{D58E2BD2-4DA5-4FC8-B3D5-CE224D52B7BC}" sibTransId="{927C3D8E-CA42-454E-A2E5-418828B0FB3D}"/>
    <dgm:cxn modelId="{C92539D5-2E4C-4128-B55D-338E3885A2D3}" type="presOf" srcId="{B841AC02-8585-485A-8317-CB48619D6352}" destId="{98391A29-CEF2-4807-A6AA-BA23F095B6F5}" srcOrd="0" destOrd="0" presId="urn:microsoft.com/office/officeart/2016/7/layout/LinearBlockProcessNumbered"/>
    <dgm:cxn modelId="{33B969DE-4B33-45FA-8F98-91587C2F8757}" type="presOf" srcId="{5B274FBC-BC71-492F-839D-375E7AEF3045}" destId="{97C977EB-13EF-4A5E-96C4-98D015142D88}" srcOrd="0" destOrd="0" presId="urn:microsoft.com/office/officeart/2016/7/layout/LinearBlockProcessNumbered"/>
    <dgm:cxn modelId="{DB62A1E7-594F-4BBA-91B4-5E2ACBE4B46A}" type="presOf" srcId="{7453D24B-1BE4-493E-A6C8-986420812AF7}" destId="{3BCB34C6-EBFE-41DA-B9FB-EF0A2C9DF91F}" srcOrd="0" destOrd="0" presId="urn:microsoft.com/office/officeart/2016/7/layout/LinearBlockProcessNumbered"/>
    <dgm:cxn modelId="{E85B94FB-850D-483F-BDC5-CB92B6FC5DF6}" type="presOf" srcId="{70A04727-AC76-4DC1-97D1-FD87C530C12B}" destId="{CC302E33-8F0D-4603-8280-40516F026C60}" srcOrd="0" destOrd="0" presId="urn:microsoft.com/office/officeart/2016/7/layout/LinearBlockProcessNumbered"/>
    <dgm:cxn modelId="{C69A7AFE-8304-4D8D-B555-EF6EB1248433}" type="presParOf" srcId="{CC302E33-8F0D-4603-8280-40516F026C60}" destId="{68D71A3F-DA5B-4DF1-8B9F-3578C9A98C20}" srcOrd="0" destOrd="0" presId="urn:microsoft.com/office/officeart/2016/7/layout/LinearBlockProcessNumbered"/>
    <dgm:cxn modelId="{309ADB8F-E8CF-45CC-A6BA-A3CECBF7FB65}" type="presParOf" srcId="{68D71A3F-DA5B-4DF1-8B9F-3578C9A98C20}" destId="{97C977EB-13EF-4A5E-96C4-98D015142D88}" srcOrd="0" destOrd="0" presId="urn:microsoft.com/office/officeart/2016/7/layout/LinearBlockProcessNumbered"/>
    <dgm:cxn modelId="{94615711-1299-43FC-AF7C-853340377C80}" type="presParOf" srcId="{68D71A3F-DA5B-4DF1-8B9F-3578C9A98C20}" destId="{49002E92-2EC9-4196-993F-65CED74BA316}" srcOrd="1" destOrd="0" presId="urn:microsoft.com/office/officeart/2016/7/layout/LinearBlockProcessNumbered"/>
    <dgm:cxn modelId="{224F3956-55C2-49A1-A237-345E4ED21660}" type="presParOf" srcId="{68D71A3F-DA5B-4DF1-8B9F-3578C9A98C20}" destId="{DA6765F4-55FA-4632-952E-64C02D0A4789}" srcOrd="2" destOrd="0" presId="urn:microsoft.com/office/officeart/2016/7/layout/LinearBlockProcessNumbered"/>
    <dgm:cxn modelId="{28FA5F4E-0BCC-45F5-91DF-DF9AE7B471E2}" type="presParOf" srcId="{CC302E33-8F0D-4603-8280-40516F026C60}" destId="{42959763-3F91-4A68-BA8C-795F495CC62A}" srcOrd="1" destOrd="0" presId="urn:microsoft.com/office/officeart/2016/7/layout/LinearBlockProcessNumbered"/>
    <dgm:cxn modelId="{A751D6EC-553A-4710-B1FB-BA9870B3CB50}" type="presParOf" srcId="{CC302E33-8F0D-4603-8280-40516F026C60}" destId="{896A0C41-D84E-4C5D-AFFF-9B0BF8AC4F5B}" srcOrd="2" destOrd="0" presId="urn:microsoft.com/office/officeart/2016/7/layout/LinearBlockProcessNumbered"/>
    <dgm:cxn modelId="{643D429E-525A-422D-8A61-C8FE89134418}" type="presParOf" srcId="{896A0C41-D84E-4C5D-AFFF-9B0BF8AC4F5B}" destId="{98391A29-CEF2-4807-A6AA-BA23F095B6F5}" srcOrd="0" destOrd="0" presId="urn:microsoft.com/office/officeart/2016/7/layout/LinearBlockProcessNumbered"/>
    <dgm:cxn modelId="{348D4EED-7EA9-4FFB-95B6-ED113E502824}" type="presParOf" srcId="{896A0C41-D84E-4C5D-AFFF-9B0BF8AC4F5B}" destId="{986F1D67-59B4-453C-B15B-430520471F92}" srcOrd="1" destOrd="0" presId="urn:microsoft.com/office/officeart/2016/7/layout/LinearBlockProcessNumbered"/>
    <dgm:cxn modelId="{0E26A255-2561-41EA-8203-9006D119FAD3}" type="presParOf" srcId="{896A0C41-D84E-4C5D-AFFF-9B0BF8AC4F5B}" destId="{2EF442C2-5757-4BFA-A880-1FE4025D7AFA}" srcOrd="2" destOrd="0" presId="urn:microsoft.com/office/officeart/2016/7/layout/LinearBlockProcessNumbered"/>
    <dgm:cxn modelId="{986C5033-3962-4FFF-B868-A2EBE7355713}" type="presParOf" srcId="{CC302E33-8F0D-4603-8280-40516F026C60}" destId="{C9039AC5-54F8-4311-B389-A123119454FB}" srcOrd="3" destOrd="0" presId="urn:microsoft.com/office/officeart/2016/7/layout/LinearBlockProcessNumbered"/>
    <dgm:cxn modelId="{D924009B-2050-46F8-A115-DC4D82688185}" type="presParOf" srcId="{CC302E33-8F0D-4603-8280-40516F026C60}" destId="{FC17D5AF-27D9-440D-89DE-6C4C298DA643}" srcOrd="4" destOrd="0" presId="urn:microsoft.com/office/officeart/2016/7/layout/LinearBlockProcessNumbered"/>
    <dgm:cxn modelId="{F9496C17-AE7B-4F30-9E21-0F3BE0779698}" type="presParOf" srcId="{FC17D5AF-27D9-440D-89DE-6C4C298DA643}" destId="{3BCB34C6-EBFE-41DA-B9FB-EF0A2C9DF91F}" srcOrd="0" destOrd="0" presId="urn:microsoft.com/office/officeart/2016/7/layout/LinearBlockProcessNumbered"/>
    <dgm:cxn modelId="{7A0B6E3E-575F-4EB7-8A33-51FBDB297F0F}" type="presParOf" srcId="{FC17D5AF-27D9-440D-89DE-6C4C298DA643}" destId="{342A711A-DEB5-418A-AE58-72B0527A9465}" srcOrd="1" destOrd="0" presId="urn:microsoft.com/office/officeart/2016/7/layout/LinearBlockProcessNumbered"/>
    <dgm:cxn modelId="{FEB6D3CC-8719-4BC8-9209-A1416B8BF7CC}" type="presParOf" srcId="{FC17D5AF-27D9-440D-89DE-6C4C298DA643}" destId="{16C94FE0-CAA5-480C-BE80-022A1C8D3BC7}" srcOrd="2" destOrd="0" presId="urn:microsoft.com/office/officeart/2016/7/layout/LinearBlockProcessNumbered"/>
    <dgm:cxn modelId="{8C265014-A784-43AA-8EB4-D72FC6F840BF}" type="presParOf" srcId="{CC302E33-8F0D-4603-8280-40516F026C60}" destId="{7577FBF5-7542-4DCF-9C68-949BD084E4A4}" srcOrd="5" destOrd="0" presId="urn:microsoft.com/office/officeart/2016/7/layout/LinearBlockProcessNumbered"/>
    <dgm:cxn modelId="{A6C7ACFF-3333-435B-81D0-2829F5F9B1FF}" type="presParOf" srcId="{CC302E33-8F0D-4603-8280-40516F026C60}" destId="{B4AF393A-3336-4D31-A9D2-50739A8F2D1C}" srcOrd="6" destOrd="0" presId="urn:microsoft.com/office/officeart/2016/7/layout/LinearBlockProcessNumbered"/>
    <dgm:cxn modelId="{1CA47A41-5BB7-4BD5-ADCD-B2BC19D79609}" type="presParOf" srcId="{B4AF393A-3336-4D31-A9D2-50739A8F2D1C}" destId="{CB98B136-5BBA-45F6-8C21-71A359A7A092}" srcOrd="0" destOrd="0" presId="urn:microsoft.com/office/officeart/2016/7/layout/LinearBlockProcessNumbered"/>
    <dgm:cxn modelId="{73CE3F64-C7E9-4139-BBCD-661D8F227E2E}" type="presParOf" srcId="{B4AF393A-3336-4D31-A9D2-50739A8F2D1C}" destId="{D227CB94-480A-433A-A1B6-F3985FE3286B}" srcOrd="1" destOrd="0" presId="urn:microsoft.com/office/officeart/2016/7/layout/LinearBlockProcessNumbered"/>
    <dgm:cxn modelId="{648A3E79-3F91-4324-AC9D-39EF3A72E661}" type="presParOf" srcId="{B4AF393A-3336-4D31-A9D2-50739A8F2D1C}" destId="{9416D236-0E6D-4FDF-990D-7BCC561530F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CF8E6-9FB7-40E8-9A6E-669A72E966D3}"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2D83237F-9DC7-476B-AB19-75024928093A}">
      <dgm:prSet custT="1"/>
      <dgm:spPr/>
      <dgm:t>
        <a:bodyPr/>
        <a:lstStyle/>
        <a:p>
          <a:pPr>
            <a:lnSpc>
              <a:spcPct val="100000"/>
            </a:lnSpc>
            <a:defRPr b="1"/>
          </a:pPr>
          <a:r>
            <a:rPr lang="en-US" sz="1800"/>
            <a:t>Assessment</a:t>
          </a:r>
        </a:p>
      </dgm:t>
    </dgm:pt>
    <dgm:pt modelId="{0BEF2066-2DB9-4F29-8C13-52331E068AAF}" type="parTrans" cxnId="{77837488-D90D-41DB-A6A7-6C8556E11B63}">
      <dgm:prSet/>
      <dgm:spPr/>
      <dgm:t>
        <a:bodyPr/>
        <a:lstStyle/>
        <a:p>
          <a:endParaRPr lang="en-US"/>
        </a:p>
      </dgm:t>
    </dgm:pt>
    <dgm:pt modelId="{94CD4145-FC6F-4BAA-9C55-6B27086F54B9}" type="sibTrans" cxnId="{77837488-D90D-41DB-A6A7-6C8556E11B63}">
      <dgm:prSet/>
      <dgm:spPr/>
      <dgm:t>
        <a:bodyPr/>
        <a:lstStyle/>
        <a:p>
          <a:endParaRPr lang="en-US"/>
        </a:p>
      </dgm:t>
    </dgm:pt>
    <dgm:pt modelId="{A76064EC-429A-4336-92BE-E9166DF5C094}">
      <dgm:prSet custT="1"/>
      <dgm:spPr/>
      <dgm:t>
        <a:bodyPr/>
        <a:lstStyle/>
        <a:p>
          <a:pPr>
            <a:lnSpc>
              <a:spcPct val="100000"/>
            </a:lnSpc>
          </a:pPr>
          <a:br>
            <a:rPr lang="en-US" sz="1400" dirty="0"/>
          </a:br>
          <a:r>
            <a:rPr lang="en-US" sz="1400" dirty="0"/>
            <a:t>Compose expository </a:t>
          </a:r>
          <a:br>
            <a:rPr lang="en-US" sz="1400" dirty="0"/>
          </a:br>
          <a:r>
            <a:rPr lang="en-US" sz="1400" dirty="0"/>
            <a:t>essays</a:t>
          </a:r>
        </a:p>
      </dgm:t>
    </dgm:pt>
    <dgm:pt modelId="{3584BABD-A5DF-47A3-A4F5-DDDDBBA1DB29}" type="parTrans" cxnId="{D53700C6-0790-40A8-ACD5-36FBB816F481}">
      <dgm:prSet/>
      <dgm:spPr/>
      <dgm:t>
        <a:bodyPr/>
        <a:lstStyle/>
        <a:p>
          <a:endParaRPr lang="en-US"/>
        </a:p>
      </dgm:t>
    </dgm:pt>
    <dgm:pt modelId="{F254D0BD-F632-44F3-B7EE-4A7B4DEF745C}" type="sibTrans" cxnId="{D53700C6-0790-40A8-ACD5-36FBB816F481}">
      <dgm:prSet/>
      <dgm:spPr/>
      <dgm:t>
        <a:bodyPr/>
        <a:lstStyle/>
        <a:p>
          <a:endParaRPr lang="en-US"/>
        </a:p>
      </dgm:t>
    </dgm:pt>
    <dgm:pt modelId="{A18BB2ED-408E-46E5-89C7-3DE1FF5B7A96}">
      <dgm:prSet custT="1"/>
      <dgm:spPr/>
      <dgm:t>
        <a:bodyPr/>
        <a:lstStyle/>
        <a:p>
          <a:pPr>
            <a:lnSpc>
              <a:spcPct val="100000"/>
            </a:lnSpc>
            <a:defRPr b="1"/>
          </a:pPr>
          <a:r>
            <a:rPr lang="en-US" sz="1800"/>
            <a:t>LifeMap</a:t>
          </a:r>
        </a:p>
      </dgm:t>
    </dgm:pt>
    <dgm:pt modelId="{E3401861-CC25-4255-AB08-179B6CC29C7C}" type="parTrans" cxnId="{3A471359-C238-4D72-A311-69B9EFBB494C}">
      <dgm:prSet/>
      <dgm:spPr/>
      <dgm:t>
        <a:bodyPr/>
        <a:lstStyle/>
        <a:p>
          <a:endParaRPr lang="en-US"/>
        </a:p>
      </dgm:t>
    </dgm:pt>
    <dgm:pt modelId="{F420B98E-AA00-492E-AB3E-ACAEDF98D1DE}" type="sibTrans" cxnId="{3A471359-C238-4D72-A311-69B9EFBB494C}">
      <dgm:prSet/>
      <dgm:spPr/>
      <dgm:t>
        <a:bodyPr/>
        <a:lstStyle/>
        <a:p>
          <a:endParaRPr lang="en-US"/>
        </a:p>
      </dgm:t>
    </dgm:pt>
    <dgm:pt modelId="{36EFA66C-F4A8-434F-989D-96A8FD369616}">
      <dgm:prSet custT="1"/>
      <dgm:spPr/>
      <dgm:t>
        <a:bodyPr/>
        <a:lstStyle/>
        <a:p>
          <a:pPr>
            <a:lnSpc>
              <a:spcPct val="100000"/>
            </a:lnSpc>
          </a:pPr>
          <a:br>
            <a:rPr lang="en-US" sz="1400" dirty="0"/>
          </a:br>
          <a:r>
            <a:rPr lang="en-US" sz="1400" dirty="0"/>
            <a:t>Mutable structures</a:t>
          </a:r>
        </a:p>
      </dgm:t>
    </dgm:pt>
    <dgm:pt modelId="{85995ABE-66B9-43B8-9F59-39B2768D1576}" type="parTrans" cxnId="{2148BB98-0B9B-4A86-94F7-A09D96FADCD5}">
      <dgm:prSet/>
      <dgm:spPr/>
      <dgm:t>
        <a:bodyPr/>
        <a:lstStyle/>
        <a:p>
          <a:endParaRPr lang="en-US"/>
        </a:p>
      </dgm:t>
    </dgm:pt>
    <dgm:pt modelId="{731CE39E-3584-411D-8F0F-C7728A587FB2}" type="sibTrans" cxnId="{2148BB98-0B9B-4A86-94F7-A09D96FADCD5}">
      <dgm:prSet/>
      <dgm:spPr/>
      <dgm:t>
        <a:bodyPr/>
        <a:lstStyle/>
        <a:p>
          <a:endParaRPr lang="en-US"/>
        </a:p>
      </dgm:t>
    </dgm:pt>
    <dgm:pt modelId="{222E29FE-EF85-4E1A-AEB8-E188BE5AC4B7}">
      <dgm:prSet custT="1"/>
      <dgm:spPr/>
      <dgm:t>
        <a:bodyPr/>
        <a:lstStyle/>
        <a:p>
          <a:pPr>
            <a:lnSpc>
              <a:spcPct val="100000"/>
            </a:lnSpc>
          </a:pPr>
          <a:r>
            <a:rPr lang="en-US" sz="1400" dirty="0"/>
            <a:t>Info literacy</a:t>
          </a:r>
        </a:p>
      </dgm:t>
    </dgm:pt>
    <dgm:pt modelId="{FD703E17-347D-42C2-8060-6DA493038612}" type="parTrans" cxnId="{0824056F-4E22-41EE-8153-D5290FF551B1}">
      <dgm:prSet/>
      <dgm:spPr/>
      <dgm:t>
        <a:bodyPr/>
        <a:lstStyle/>
        <a:p>
          <a:endParaRPr lang="en-US"/>
        </a:p>
      </dgm:t>
    </dgm:pt>
    <dgm:pt modelId="{FE7A18F6-5641-4499-8020-6482B9B38C7A}" type="sibTrans" cxnId="{0824056F-4E22-41EE-8153-D5290FF551B1}">
      <dgm:prSet/>
      <dgm:spPr/>
      <dgm:t>
        <a:bodyPr/>
        <a:lstStyle/>
        <a:p>
          <a:endParaRPr lang="en-US"/>
        </a:p>
      </dgm:t>
    </dgm:pt>
    <dgm:pt modelId="{D99A450D-36DD-4AB4-9A9A-011CCF921AFB}">
      <dgm:prSet custT="1"/>
      <dgm:spPr/>
      <dgm:t>
        <a:bodyPr/>
        <a:lstStyle/>
        <a:p>
          <a:pPr>
            <a:lnSpc>
              <a:spcPct val="100000"/>
            </a:lnSpc>
            <a:defRPr b="1"/>
          </a:pPr>
          <a:r>
            <a:rPr lang="en-US" sz="1800"/>
            <a:t>Inclusion and Diversity</a:t>
          </a:r>
        </a:p>
      </dgm:t>
    </dgm:pt>
    <dgm:pt modelId="{2EE9E1D8-2A55-4DCE-98F9-23EBF2FB4F37}" type="parTrans" cxnId="{70EA1C71-7BDC-4020-AF44-D64AD02BD24B}">
      <dgm:prSet/>
      <dgm:spPr/>
      <dgm:t>
        <a:bodyPr/>
        <a:lstStyle/>
        <a:p>
          <a:endParaRPr lang="en-US"/>
        </a:p>
      </dgm:t>
    </dgm:pt>
    <dgm:pt modelId="{3CABE6D2-0234-4AE0-A8B2-4490FFB03C62}" type="sibTrans" cxnId="{70EA1C71-7BDC-4020-AF44-D64AD02BD24B}">
      <dgm:prSet/>
      <dgm:spPr/>
      <dgm:t>
        <a:bodyPr/>
        <a:lstStyle/>
        <a:p>
          <a:endParaRPr lang="en-US"/>
        </a:p>
      </dgm:t>
    </dgm:pt>
    <dgm:pt modelId="{B206DB37-10D7-4E29-9EDC-19DDFA9EA27B}">
      <dgm:prSet custT="1"/>
      <dgm:spPr/>
      <dgm:t>
        <a:bodyPr/>
        <a:lstStyle/>
        <a:p>
          <a:pPr>
            <a:lnSpc>
              <a:spcPct val="100000"/>
            </a:lnSpc>
          </a:pPr>
          <a:br>
            <a:rPr lang="en-US" sz="1400" dirty="0"/>
          </a:br>
          <a:r>
            <a:rPr lang="en-US" sz="1400" dirty="0"/>
            <a:t>Diverse perspectives</a:t>
          </a:r>
        </a:p>
      </dgm:t>
    </dgm:pt>
    <dgm:pt modelId="{825FA68A-D981-49E5-BE6A-429AD4DC2E67}" type="parTrans" cxnId="{7151A90A-57EE-41EA-8712-79041C3BE4E0}">
      <dgm:prSet/>
      <dgm:spPr/>
      <dgm:t>
        <a:bodyPr/>
        <a:lstStyle/>
        <a:p>
          <a:endParaRPr lang="en-US"/>
        </a:p>
      </dgm:t>
    </dgm:pt>
    <dgm:pt modelId="{9236A64D-61D4-4411-B22A-6997242FA756}" type="sibTrans" cxnId="{7151A90A-57EE-41EA-8712-79041C3BE4E0}">
      <dgm:prSet/>
      <dgm:spPr/>
      <dgm:t>
        <a:bodyPr/>
        <a:lstStyle/>
        <a:p>
          <a:endParaRPr lang="en-US"/>
        </a:p>
      </dgm:t>
    </dgm:pt>
    <dgm:pt modelId="{AFEA477D-FB9C-4406-BF04-0CFB9E811853}">
      <dgm:prSet custT="1"/>
      <dgm:spPr/>
      <dgm:t>
        <a:bodyPr/>
        <a:lstStyle/>
        <a:p>
          <a:pPr>
            <a:lnSpc>
              <a:spcPct val="100000"/>
            </a:lnSpc>
          </a:pPr>
          <a:r>
            <a:rPr lang="en-US" sz="1400" dirty="0"/>
            <a:t>Discussions of map-making</a:t>
          </a:r>
        </a:p>
      </dgm:t>
    </dgm:pt>
    <dgm:pt modelId="{5890B4D7-B194-42D8-9B1F-03343F554712}" type="parTrans" cxnId="{BC17509F-9AA4-48EB-9A9D-F529E5D9D2E6}">
      <dgm:prSet/>
      <dgm:spPr/>
      <dgm:t>
        <a:bodyPr/>
        <a:lstStyle/>
        <a:p>
          <a:endParaRPr lang="en-US"/>
        </a:p>
      </dgm:t>
    </dgm:pt>
    <dgm:pt modelId="{4BE0BE20-E40C-4752-A9CB-51DACA9D2399}" type="sibTrans" cxnId="{BC17509F-9AA4-48EB-9A9D-F529E5D9D2E6}">
      <dgm:prSet/>
      <dgm:spPr/>
      <dgm:t>
        <a:bodyPr/>
        <a:lstStyle/>
        <a:p>
          <a:endParaRPr lang="en-US"/>
        </a:p>
      </dgm:t>
    </dgm:pt>
    <dgm:pt modelId="{D3FF0253-A755-41CE-8886-0E3A171527D8}">
      <dgm:prSet custT="1"/>
      <dgm:spPr/>
      <dgm:t>
        <a:bodyPr/>
        <a:lstStyle/>
        <a:p>
          <a:pPr>
            <a:lnSpc>
              <a:spcPct val="100000"/>
            </a:lnSpc>
            <a:defRPr b="1"/>
          </a:pPr>
          <a:r>
            <a:rPr lang="en-US" sz="1800"/>
            <a:t>Learning-Centered Teaching Practices</a:t>
          </a:r>
        </a:p>
      </dgm:t>
    </dgm:pt>
    <dgm:pt modelId="{61EEB7B8-F725-46DC-BE07-57039136FEC7}" type="parTrans" cxnId="{CDBBB746-710B-4392-BCD2-3B48CA17435C}">
      <dgm:prSet/>
      <dgm:spPr/>
      <dgm:t>
        <a:bodyPr/>
        <a:lstStyle/>
        <a:p>
          <a:endParaRPr lang="en-US"/>
        </a:p>
      </dgm:t>
    </dgm:pt>
    <dgm:pt modelId="{97E735C1-C404-478B-BBA1-3C04DF971F78}" type="sibTrans" cxnId="{CDBBB746-710B-4392-BCD2-3B48CA17435C}">
      <dgm:prSet/>
      <dgm:spPr/>
      <dgm:t>
        <a:bodyPr/>
        <a:lstStyle/>
        <a:p>
          <a:endParaRPr lang="en-US"/>
        </a:p>
      </dgm:t>
    </dgm:pt>
    <dgm:pt modelId="{00E0B95A-11EF-4BA3-9201-99F9912B864E}">
      <dgm:prSet custT="1"/>
      <dgm:spPr/>
      <dgm:t>
        <a:bodyPr/>
        <a:lstStyle/>
        <a:p>
          <a:pPr>
            <a:lnSpc>
              <a:spcPct val="100000"/>
            </a:lnSpc>
          </a:pPr>
          <a:br>
            <a:rPr lang="en-US" sz="1400" dirty="0"/>
          </a:br>
          <a:r>
            <a:rPr lang="en-US" sz="1400" dirty="0"/>
            <a:t>Critical reading</a:t>
          </a:r>
        </a:p>
      </dgm:t>
    </dgm:pt>
    <dgm:pt modelId="{7731CC94-FA1B-4D0B-969F-A81CFA7EAE05}" type="parTrans" cxnId="{9916CBF5-559D-4C33-9D66-E730E4A2D8D8}">
      <dgm:prSet/>
      <dgm:spPr/>
      <dgm:t>
        <a:bodyPr/>
        <a:lstStyle/>
        <a:p>
          <a:endParaRPr lang="en-US"/>
        </a:p>
      </dgm:t>
    </dgm:pt>
    <dgm:pt modelId="{6023F2A6-0B93-4F6C-834E-17A610EECC08}" type="sibTrans" cxnId="{9916CBF5-559D-4C33-9D66-E730E4A2D8D8}">
      <dgm:prSet/>
      <dgm:spPr/>
      <dgm:t>
        <a:bodyPr/>
        <a:lstStyle/>
        <a:p>
          <a:endParaRPr lang="en-US"/>
        </a:p>
      </dgm:t>
    </dgm:pt>
    <dgm:pt modelId="{1B9E3A45-0BC6-466D-B24C-CE05D0AA5A0D}" type="pres">
      <dgm:prSet presAssocID="{845CF8E6-9FB7-40E8-9A6E-669A72E966D3}" presName="root" presStyleCnt="0">
        <dgm:presLayoutVars>
          <dgm:dir/>
          <dgm:resizeHandles val="exact"/>
        </dgm:presLayoutVars>
      </dgm:prSet>
      <dgm:spPr/>
    </dgm:pt>
    <dgm:pt modelId="{68A2E3F4-659A-49A8-99F6-46B21AB9C34A}" type="pres">
      <dgm:prSet presAssocID="{2D83237F-9DC7-476B-AB19-75024928093A}" presName="compNode" presStyleCnt="0"/>
      <dgm:spPr/>
    </dgm:pt>
    <dgm:pt modelId="{36BE4D1B-B8FC-4450-91FD-1F1F21B085EB}" type="pres">
      <dgm:prSet presAssocID="{2D83237F-9DC7-476B-AB19-7502492809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699F288C-61F8-401F-872F-D6CCA96A2AE8}" type="pres">
      <dgm:prSet presAssocID="{2D83237F-9DC7-476B-AB19-75024928093A}" presName="iconSpace" presStyleCnt="0"/>
      <dgm:spPr/>
    </dgm:pt>
    <dgm:pt modelId="{49CF049A-757E-4599-BBAC-F70B28B6198E}" type="pres">
      <dgm:prSet presAssocID="{2D83237F-9DC7-476B-AB19-75024928093A}" presName="parTx" presStyleLbl="revTx" presStyleIdx="0" presStyleCnt="8">
        <dgm:presLayoutVars>
          <dgm:chMax val="0"/>
          <dgm:chPref val="0"/>
        </dgm:presLayoutVars>
      </dgm:prSet>
      <dgm:spPr/>
    </dgm:pt>
    <dgm:pt modelId="{27D0A0AF-8A9F-4C5A-9364-AA874E58E34F}" type="pres">
      <dgm:prSet presAssocID="{2D83237F-9DC7-476B-AB19-75024928093A}" presName="txSpace" presStyleCnt="0"/>
      <dgm:spPr/>
    </dgm:pt>
    <dgm:pt modelId="{8313947A-FB1B-4280-B1A6-EF985D21999C}" type="pres">
      <dgm:prSet presAssocID="{2D83237F-9DC7-476B-AB19-75024928093A}" presName="desTx" presStyleLbl="revTx" presStyleIdx="1" presStyleCnt="8">
        <dgm:presLayoutVars/>
      </dgm:prSet>
      <dgm:spPr/>
    </dgm:pt>
    <dgm:pt modelId="{8DA34EDC-35A1-4CE4-8E78-489879890E41}" type="pres">
      <dgm:prSet presAssocID="{94CD4145-FC6F-4BAA-9C55-6B27086F54B9}" presName="sibTrans" presStyleCnt="0"/>
      <dgm:spPr/>
    </dgm:pt>
    <dgm:pt modelId="{AA265C49-21D8-4AA3-9038-D9389C92D5E3}" type="pres">
      <dgm:prSet presAssocID="{A18BB2ED-408E-46E5-89C7-3DE1FF5B7A96}" presName="compNode" presStyleCnt="0"/>
      <dgm:spPr/>
    </dgm:pt>
    <dgm:pt modelId="{8D598721-9ED2-4C0B-9A3E-AC9E7DDD7B5E}" type="pres">
      <dgm:prSet presAssocID="{A18BB2ED-408E-46E5-89C7-3DE1FF5B7A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0992464-2109-4521-B83B-1015A13D1549}" type="pres">
      <dgm:prSet presAssocID="{A18BB2ED-408E-46E5-89C7-3DE1FF5B7A96}" presName="iconSpace" presStyleCnt="0"/>
      <dgm:spPr/>
    </dgm:pt>
    <dgm:pt modelId="{A0B6BB39-74B8-4397-9CEF-B6C49FE18EBD}" type="pres">
      <dgm:prSet presAssocID="{A18BB2ED-408E-46E5-89C7-3DE1FF5B7A96}" presName="parTx" presStyleLbl="revTx" presStyleIdx="2" presStyleCnt="8">
        <dgm:presLayoutVars>
          <dgm:chMax val="0"/>
          <dgm:chPref val="0"/>
        </dgm:presLayoutVars>
      </dgm:prSet>
      <dgm:spPr/>
    </dgm:pt>
    <dgm:pt modelId="{E86D2F29-54EE-41C0-AF99-802750422B26}" type="pres">
      <dgm:prSet presAssocID="{A18BB2ED-408E-46E5-89C7-3DE1FF5B7A96}" presName="txSpace" presStyleCnt="0"/>
      <dgm:spPr/>
    </dgm:pt>
    <dgm:pt modelId="{1F25474C-7558-4979-9CA1-18B9605BD80D}" type="pres">
      <dgm:prSet presAssocID="{A18BB2ED-408E-46E5-89C7-3DE1FF5B7A96}" presName="desTx" presStyleLbl="revTx" presStyleIdx="3" presStyleCnt="8">
        <dgm:presLayoutVars/>
      </dgm:prSet>
      <dgm:spPr/>
    </dgm:pt>
    <dgm:pt modelId="{40E9CF58-0EEE-4DFC-A4E6-F57C33A71F3E}" type="pres">
      <dgm:prSet presAssocID="{F420B98E-AA00-492E-AB3E-ACAEDF98D1DE}" presName="sibTrans" presStyleCnt="0"/>
      <dgm:spPr/>
    </dgm:pt>
    <dgm:pt modelId="{01DF4040-CA85-4854-A07D-B325921A13F9}" type="pres">
      <dgm:prSet presAssocID="{D99A450D-36DD-4AB4-9A9A-011CCF921AFB}" presName="compNode" presStyleCnt="0"/>
      <dgm:spPr/>
    </dgm:pt>
    <dgm:pt modelId="{2EAD944A-4686-480D-82D6-DC1CA8D857BF}" type="pres">
      <dgm:prSet presAssocID="{D99A450D-36DD-4AB4-9A9A-011CCF921A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ED68088-A724-4F93-A51B-AA721DC9D095}" type="pres">
      <dgm:prSet presAssocID="{D99A450D-36DD-4AB4-9A9A-011CCF921AFB}" presName="iconSpace" presStyleCnt="0"/>
      <dgm:spPr/>
    </dgm:pt>
    <dgm:pt modelId="{57D1B05B-A701-46F3-ACCE-F7A59B3199D4}" type="pres">
      <dgm:prSet presAssocID="{D99A450D-36DD-4AB4-9A9A-011CCF921AFB}" presName="parTx" presStyleLbl="revTx" presStyleIdx="4" presStyleCnt="8">
        <dgm:presLayoutVars>
          <dgm:chMax val="0"/>
          <dgm:chPref val="0"/>
        </dgm:presLayoutVars>
      </dgm:prSet>
      <dgm:spPr/>
    </dgm:pt>
    <dgm:pt modelId="{7B71B1CB-97B9-449F-B0E8-36FA432F146E}" type="pres">
      <dgm:prSet presAssocID="{D99A450D-36DD-4AB4-9A9A-011CCF921AFB}" presName="txSpace" presStyleCnt="0"/>
      <dgm:spPr/>
    </dgm:pt>
    <dgm:pt modelId="{5922E438-6A48-4542-A11B-535FAFCF9BA0}" type="pres">
      <dgm:prSet presAssocID="{D99A450D-36DD-4AB4-9A9A-011CCF921AFB}" presName="desTx" presStyleLbl="revTx" presStyleIdx="5" presStyleCnt="8">
        <dgm:presLayoutVars/>
      </dgm:prSet>
      <dgm:spPr/>
    </dgm:pt>
    <dgm:pt modelId="{854B5C88-22FF-4340-B9F9-63B531228675}" type="pres">
      <dgm:prSet presAssocID="{3CABE6D2-0234-4AE0-A8B2-4490FFB03C62}" presName="sibTrans" presStyleCnt="0"/>
      <dgm:spPr/>
    </dgm:pt>
    <dgm:pt modelId="{988DE16C-6D6D-4095-8B99-A05DF9984C7B}" type="pres">
      <dgm:prSet presAssocID="{D3FF0253-A755-41CE-8886-0E3A171527D8}" presName="compNode" presStyleCnt="0"/>
      <dgm:spPr/>
    </dgm:pt>
    <dgm:pt modelId="{49DB8F43-CFC7-4BB9-A77B-481351FBB3B5}" type="pres">
      <dgm:prSet presAssocID="{D3FF0253-A755-41CE-8886-0E3A171527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8F8DDF1B-F22E-4DB9-8B71-8E94A830ABEF}" type="pres">
      <dgm:prSet presAssocID="{D3FF0253-A755-41CE-8886-0E3A171527D8}" presName="iconSpace" presStyleCnt="0"/>
      <dgm:spPr/>
    </dgm:pt>
    <dgm:pt modelId="{B3520D38-FDD5-41EC-8B17-2745BE5509CD}" type="pres">
      <dgm:prSet presAssocID="{D3FF0253-A755-41CE-8886-0E3A171527D8}" presName="parTx" presStyleLbl="revTx" presStyleIdx="6" presStyleCnt="8">
        <dgm:presLayoutVars>
          <dgm:chMax val="0"/>
          <dgm:chPref val="0"/>
        </dgm:presLayoutVars>
      </dgm:prSet>
      <dgm:spPr/>
    </dgm:pt>
    <dgm:pt modelId="{C185CC5B-2E53-4145-965C-9C5044A78494}" type="pres">
      <dgm:prSet presAssocID="{D3FF0253-A755-41CE-8886-0E3A171527D8}" presName="txSpace" presStyleCnt="0"/>
      <dgm:spPr/>
    </dgm:pt>
    <dgm:pt modelId="{A60E1BF6-BF1F-452F-897D-1474EE158D03}" type="pres">
      <dgm:prSet presAssocID="{D3FF0253-A755-41CE-8886-0E3A171527D8}" presName="desTx" presStyleLbl="revTx" presStyleIdx="7" presStyleCnt="8">
        <dgm:presLayoutVars/>
      </dgm:prSet>
      <dgm:spPr/>
    </dgm:pt>
  </dgm:ptLst>
  <dgm:cxnLst>
    <dgm:cxn modelId="{7151A90A-57EE-41EA-8712-79041C3BE4E0}" srcId="{D99A450D-36DD-4AB4-9A9A-011CCF921AFB}" destId="{B206DB37-10D7-4E29-9EDC-19DDFA9EA27B}" srcOrd="0" destOrd="0" parTransId="{825FA68A-D981-49E5-BE6A-429AD4DC2E67}" sibTransId="{9236A64D-61D4-4411-B22A-6997242FA756}"/>
    <dgm:cxn modelId="{F0D6F53E-A308-4832-8366-880724840FA2}" type="presOf" srcId="{2D83237F-9DC7-476B-AB19-75024928093A}" destId="{49CF049A-757E-4599-BBAC-F70B28B6198E}" srcOrd="0" destOrd="0" presId="urn:microsoft.com/office/officeart/2018/5/layout/CenteredIconLabelDescriptionList"/>
    <dgm:cxn modelId="{CDBBB746-710B-4392-BCD2-3B48CA17435C}" srcId="{845CF8E6-9FB7-40E8-9A6E-669A72E966D3}" destId="{D3FF0253-A755-41CE-8886-0E3A171527D8}" srcOrd="3" destOrd="0" parTransId="{61EEB7B8-F725-46DC-BE07-57039136FEC7}" sibTransId="{97E735C1-C404-478B-BBA1-3C04DF971F78}"/>
    <dgm:cxn modelId="{0824056F-4E22-41EE-8153-D5290FF551B1}" srcId="{A18BB2ED-408E-46E5-89C7-3DE1FF5B7A96}" destId="{222E29FE-EF85-4E1A-AEB8-E188BE5AC4B7}" srcOrd="1" destOrd="0" parTransId="{FD703E17-347D-42C2-8060-6DA493038612}" sibTransId="{FE7A18F6-5641-4499-8020-6482B9B38C7A}"/>
    <dgm:cxn modelId="{70EA1C71-7BDC-4020-AF44-D64AD02BD24B}" srcId="{845CF8E6-9FB7-40E8-9A6E-669A72E966D3}" destId="{D99A450D-36DD-4AB4-9A9A-011CCF921AFB}" srcOrd="2" destOrd="0" parTransId="{2EE9E1D8-2A55-4DCE-98F9-23EBF2FB4F37}" sibTransId="{3CABE6D2-0234-4AE0-A8B2-4490FFB03C62}"/>
    <dgm:cxn modelId="{865BF872-AF08-4A16-ABAE-EEEFB37E1049}" type="presOf" srcId="{AFEA477D-FB9C-4406-BF04-0CFB9E811853}" destId="{5922E438-6A48-4542-A11B-535FAFCF9BA0}" srcOrd="0" destOrd="1" presId="urn:microsoft.com/office/officeart/2018/5/layout/CenteredIconLabelDescriptionList"/>
    <dgm:cxn modelId="{3A471359-C238-4D72-A311-69B9EFBB494C}" srcId="{845CF8E6-9FB7-40E8-9A6E-669A72E966D3}" destId="{A18BB2ED-408E-46E5-89C7-3DE1FF5B7A96}" srcOrd="1" destOrd="0" parTransId="{E3401861-CC25-4255-AB08-179B6CC29C7C}" sibTransId="{F420B98E-AA00-492E-AB3E-ACAEDF98D1DE}"/>
    <dgm:cxn modelId="{54FB4F7D-A2E9-4E23-A807-018AF8525CB5}" type="presOf" srcId="{D99A450D-36DD-4AB4-9A9A-011CCF921AFB}" destId="{57D1B05B-A701-46F3-ACCE-F7A59B3199D4}" srcOrd="0" destOrd="0" presId="urn:microsoft.com/office/officeart/2018/5/layout/CenteredIconLabelDescriptionList"/>
    <dgm:cxn modelId="{425C6481-4888-4A78-9995-67C47E3AFBD0}" type="presOf" srcId="{222E29FE-EF85-4E1A-AEB8-E188BE5AC4B7}" destId="{1F25474C-7558-4979-9CA1-18B9605BD80D}" srcOrd="0" destOrd="1" presId="urn:microsoft.com/office/officeart/2018/5/layout/CenteredIconLabelDescriptionList"/>
    <dgm:cxn modelId="{77837488-D90D-41DB-A6A7-6C8556E11B63}" srcId="{845CF8E6-9FB7-40E8-9A6E-669A72E966D3}" destId="{2D83237F-9DC7-476B-AB19-75024928093A}" srcOrd="0" destOrd="0" parTransId="{0BEF2066-2DB9-4F29-8C13-52331E068AAF}" sibTransId="{94CD4145-FC6F-4BAA-9C55-6B27086F54B9}"/>
    <dgm:cxn modelId="{2148BB98-0B9B-4A86-94F7-A09D96FADCD5}" srcId="{A18BB2ED-408E-46E5-89C7-3DE1FF5B7A96}" destId="{36EFA66C-F4A8-434F-989D-96A8FD369616}" srcOrd="0" destOrd="0" parTransId="{85995ABE-66B9-43B8-9F59-39B2768D1576}" sibTransId="{731CE39E-3584-411D-8F0F-C7728A587FB2}"/>
    <dgm:cxn modelId="{419E9F9D-2425-4496-8B62-C13A46F893D5}" type="presOf" srcId="{00E0B95A-11EF-4BA3-9201-99F9912B864E}" destId="{A60E1BF6-BF1F-452F-897D-1474EE158D03}" srcOrd="0" destOrd="0" presId="urn:microsoft.com/office/officeart/2018/5/layout/CenteredIconLabelDescriptionList"/>
    <dgm:cxn modelId="{BC17509F-9AA4-48EB-9A9D-F529E5D9D2E6}" srcId="{D99A450D-36DD-4AB4-9A9A-011CCF921AFB}" destId="{AFEA477D-FB9C-4406-BF04-0CFB9E811853}" srcOrd="1" destOrd="0" parTransId="{5890B4D7-B194-42D8-9B1F-03343F554712}" sibTransId="{4BE0BE20-E40C-4752-A9CB-51DACA9D2399}"/>
    <dgm:cxn modelId="{7BEABA9F-B588-4519-9758-452216143088}" type="presOf" srcId="{36EFA66C-F4A8-434F-989D-96A8FD369616}" destId="{1F25474C-7558-4979-9CA1-18B9605BD80D}" srcOrd="0" destOrd="0" presId="urn:microsoft.com/office/officeart/2018/5/layout/CenteredIconLabelDescriptionList"/>
    <dgm:cxn modelId="{79ACCDA0-3D4C-415D-9210-AFA5B8647A5E}" type="presOf" srcId="{A76064EC-429A-4336-92BE-E9166DF5C094}" destId="{8313947A-FB1B-4280-B1A6-EF985D21999C}" srcOrd="0" destOrd="0" presId="urn:microsoft.com/office/officeart/2018/5/layout/CenteredIconLabelDescriptionList"/>
    <dgm:cxn modelId="{9DBF7FBC-8403-4484-A541-60D09CE8E6E9}" type="presOf" srcId="{845CF8E6-9FB7-40E8-9A6E-669A72E966D3}" destId="{1B9E3A45-0BC6-466D-B24C-CE05D0AA5A0D}" srcOrd="0" destOrd="0" presId="urn:microsoft.com/office/officeart/2018/5/layout/CenteredIconLabelDescriptionList"/>
    <dgm:cxn modelId="{BAFCBEBE-FB53-44FB-9CC7-0C44DC84869D}" type="presOf" srcId="{A18BB2ED-408E-46E5-89C7-3DE1FF5B7A96}" destId="{A0B6BB39-74B8-4397-9CEF-B6C49FE18EBD}" srcOrd="0" destOrd="0" presId="urn:microsoft.com/office/officeart/2018/5/layout/CenteredIconLabelDescriptionList"/>
    <dgm:cxn modelId="{0B64A9C3-D383-4070-8839-4A29B1FB3C5B}" type="presOf" srcId="{B206DB37-10D7-4E29-9EDC-19DDFA9EA27B}" destId="{5922E438-6A48-4542-A11B-535FAFCF9BA0}" srcOrd="0" destOrd="0" presId="urn:microsoft.com/office/officeart/2018/5/layout/CenteredIconLabelDescriptionList"/>
    <dgm:cxn modelId="{D53700C6-0790-40A8-ACD5-36FBB816F481}" srcId="{2D83237F-9DC7-476B-AB19-75024928093A}" destId="{A76064EC-429A-4336-92BE-E9166DF5C094}" srcOrd="0" destOrd="0" parTransId="{3584BABD-A5DF-47A3-A4F5-DDDDBBA1DB29}" sibTransId="{F254D0BD-F632-44F3-B7EE-4A7B4DEF745C}"/>
    <dgm:cxn modelId="{C0B099CC-A555-4BCE-8C73-E7D9E3F4F674}" type="presOf" srcId="{D3FF0253-A755-41CE-8886-0E3A171527D8}" destId="{B3520D38-FDD5-41EC-8B17-2745BE5509CD}" srcOrd="0" destOrd="0" presId="urn:microsoft.com/office/officeart/2018/5/layout/CenteredIconLabelDescriptionList"/>
    <dgm:cxn modelId="{9916CBF5-559D-4C33-9D66-E730E4A2D8D8}" srcId="{D3FF0253-A755-41CE-8886-0E3A171527D8}" destId="{00E0B95A-11EF-4BA3-9201-99F9912B864E}" srcOrd="0" destOrd="0" parTransId="{7731CC94-FA1B-4D0B-969F-A81CFA7EAE05}" sibTransId="{6023F2A6-0B93-4F6C-834E-17A610EECC08}"/>
    <dgm:cxn modelId="{F772AFFF-8CE7-46C9-9EE4-595146F2C78E}" type="presParOf" srcId="{1B9E3A45-0BC6-466D-B24C-CE05D0AA5A0D}" destId="{68A2E3F4-659A-49A8-99F6-46B21AB9C34A}" srcOrd="0" destOrd="0" presId="urn:microsoft.com/office/officeart/2018/5/layout/CenteredIconLabelDescriptionList"/>
    <dgm:cxn modelId="{97F8D743-3F68-4051-BC5D-E8725C259375}" type="presParOf" srcId="{68A2E3F4-659A-49A8-99F6-46B21AB9C34A}" destId="{36BE4D1B-B8FC-4450-91FD-1F1F21B085EB}" srcOrd="0" destOrd="0" presId="urn:microsoft.com/office/officeart/2018/5/layout/CenteredIconLabelDescriptionList"/>
    <dgm:cxn modelId="{0A138ABB-C8D3-46B6-BCB2-C3E482DE6D97}" type="presParOf" srcId="{68A2E3F4-659A-49A8-99F6-46B21AB9C34A}" destId="{699F288C-61F8-401F-872F-D6CCA96A2AE8}" srcOrd="1" destOrd="0" presId="urn:microsoft.com/office/officeart/2018/5/layout/CenteredIconLabelDescriptionList"/>
    <dgm:cxn modelId="{07AC586F-4A08-4BAF-B5B0-FECE8C24636F}" type="presParOf" srcId="{68A2E3F4-659A-49A8-99F6-46B21AB9C34A}" destId="{49CF049A-757E-4599-BBAC-F70B28B6198E}" srcOrd="2" destOrd="0" presId="urn:microsoft.com/office/officeart/2018/5/layout/CenteredIconLabelDescriptionList"/>
    <dgm:cxn modelId="{51859D15-A99D-41C6-BED9-BE903EF11AC5}" type="presParOf" srcId="{68A2E3F4-659A-49A8-99F6-46B21AB9C34A}" destId="{27D0A0AF-8A9F-4C5A-9364-AA874E58E34F}" srcOrd="3" destOrd="0" presId="urn:microsoft.com/office/officeart/2018/5/layout/CenteredIconLabelDescriptionList"/>
    <dgm:cxn modelId="{11AC4318-FADF-4382-A148-6BBF24E0512E}" type="presParOf" srcId="{68A2E3F4-659A-49A8-99F6-46B21AB9C34A}" destId="{8313947A-FB1B-4280-B1A6-EF985D21999C}" srcOrd="4" destOrd="0" presId="urn:microsoft.com/office/officeart/2018/5/layout/CenteredIconLabelDescriptionList"/>
    <dgm:cxn modelId="{7039B5E3-C883-472A-9EC8-8E3A93CD90F4}" type="presParOf" srcId="{1B9E3A45-0BC6-466D-B24C-CE05D0AA5A0D}" destId="{8DA34EDC-35A1-4CE4-8E78-489879890E41}" srcOrd="1" destOrd="0" presId="urn:microsoft.com/office/officeart/2018/5/layout/CenteredIconLabelDescriptionList"/>
    <dgm:cxn modelId="{1885296F-FD88-4CDF-9E1C-B2448D00DC09}" type="presParOf" srcId="{1B9E3A45-0BC6-466D-B24C-CE05D0AA5A0D}" destId="{AA265C49-21D8-4AA3-9038-D9389C92D5E3}" srcOrd="2" destOrd="0" presId="urn:microsoft.com/office/officeart/2018/5/layout/CenteredIconLabelDescriptionList"/>
    <dgm:cxn modelId="{66E0B7E4-2970-4C81-94D2-8F2EA86BCE76}" type="presParOf" srcId="{AA265C49-21D8-4AA3-9038-D9389C92D5E3}" destId="{8D598721-9ED2-4C0B-9A3E-AC9E7DDD7B5E}" srcOrd="0" destOrd="0" presId="urn:microsoft.com/office/officeart/2018/5/layout/CenteredIconLabelDescriptionList"/>
    <dgm:cxn modelId="{F1319D60-3C81-438F-8817-5F2B409404C2}" type="presParOf" srcId="{AA265C49-21D8-4AA3-9038-D9389C92D5E3}" destId="{E0992464-2109-4521-B83B-1015A13D1549}" srcOrd="1" destOrd="0" presId="urn:microsoft.com/office/officeart/2018/5/layout/CenteredIconLabelDescriptionList"/>
    <dgm:cxn modelId="{B3CCD897-E312-419F-8C53-2DC21B12D9A9}" type="presParOf" srcId="{AA265C49-21D8-4AA3-9038-D9389C92D5E3}" destId="{A0B6BB39-74B8-4397-9CEF-B6C49FE18EBD}" srcOrd="2" destOrd="0" presId="urn:microsoft.com/office/officeart/2018/5/layout/CenteredIconLabelDescriptionList"/>
    <dgm:cxn modelId="{3BA0C66E-E412-4547-9C82-353D4C52FEC6}" type="presParOf" srcId="{AA265C49-21D8-4AA3-9038-D9389C92D5E3}" destId="{E86D2F29-54EE-41C0-AF99-802750422B26}" srcOrd="3" destOrd="0" presId="urn:microsoft.com/office/officeart/2018/5/layout/CenteredIconLabelDescriptionList"/>
    <dgm:cxn modelId="{19760F91-AD9A-46B5-A5F9-622F8259F42B}" type="presParOf" srcId="{AA265C49-21D8-4AA3-9038-D9389C92D5E3}" destId="{1F25474C-7558-4979-9CA1-18B9605BD80D}" srcOrd="4" destOrd="0" presId="urn:microsoft.com/office/officeart/2018/5/layout/CenteredIconLabelDescriptionList"/>
    <dgm:cxn modelId="{F9910A3D-C3FB-4D29-BFA4-7524AD1EBE04}" type="presParOf" srcId="{1B9E3A45-0BC6-466D-B24C-CE05D0AA5A0D}" destId="{40E9CF58-0EEE-4DFC-A4E6-F57C33A71F3E}" srcOrd="3" destOrd="0" presId="urn:microsoft.com/office/officeart/2018/5/layout/CenteredIconLabelDescriptionList"/>
    <dgm:cxn modelId="{17399589-1C0D-4628-8358-073E202B15AC}" type="presParOf" srcId="{1B9E3A45-0BC6-466D-B24C-CE05D0AA5A0D}" destId="{01DF4040-CA85-4854-A07D-B325921A13F9}" srcOrd="4" destOrd="0" presId="urn:microsoft.com/office/officeart/2018/5/layout/CenteredIconLabelDescriptionList"/>
    <dgm:cxn modelId="{0C9DD064-0028-4D23-A9E9-9AD10C9F14DF}" type="presParOf" srcId="{01DF4040-CA85-4854-A07D-B325921A13F9}" destId="{2EAD944A-4686-480D-82D6-DC1CA8D857BF}" srcOrd="0" destOrd="0" presId="urn:microsoft.com/office/officeart/2018/5/layout/CenteredIconLabelDescriptionList"/>
    <dgm:cxn modelId="{3B94F808-DDAC-48FE-A3D9-74683704D413}" type="presParOf" srcId="{01DF4040-CA85-4854-A07D-B325921A13F9}" destId="{3ED68088-A724-4F93-A51B-AA721DC9D095}" srcOrd="1" destOrd="0" presId="urn:microsoft.com/office/officeart/2018/5/layout/CenteredIconLabelDescriptionList"/>
    <dgm:cxn modelId="{3E3EB2CB-9637-4C0F-BD16-CBE9E0F81346}" type="presParOf" srcId="{01DF4040-CA85-4854-A07D-B325921A13F9}" destId="{57D1B05B-A701-46F3-ACCE-F7A59B3199D4}" srcOrd="2" destOrd="0" presId="urn:microsoft.com/office/officeart/2018/5/layout/CenteredIconLabelDescriptionList"/>
    <dgm:cxn modelId="{83A585FC-315F-4378-83BD-4BD03CF8FB8A}" type="presParOf" srcId="{01DF4040-CA85-4854-A07D-B325921A13F9}" destId="{7B71B1CB-97B9-449F-B0E8-36FA432F146E}" srcOrd="3" destOrd="0" presId="urn:microsoft.com/office/officeart/2018/5/layout/CenteredIconLabelDescriptionList"/>
    <dgm:cxn modelId="{04AA3CED-AA90-4541-926B-13A5E23D377F}" type="presParOf" srcId="{01DF4040-CA85-4854-A07D-B325921A13F9}" destId="{5922E438-6A48-4542-A11B-535FAFCF9BA0}" srcOrd="4" destOrd="0" presId="urn:microsoft.com/office/officeart/2018/5/layout/CenteredIconLabelDescriptionList"/>
    <dgm:cxn modelId="{6C84C30F-7562-4293-96D9-29CA7D1C08B2}" type="presParOf" srcId="{1B9E3A45-0BC6-466D-B24C-CE05D0AA5A0D}" destId="{854B5C88-22FF-4340-B9F9-63B531228675}" srcOrd="5" destOrd="0" presId="urn:microsoft.com/office/officeart/2018/5/layout/CenteredIconLabelDescriptionList"/>
    <dgm:cxn modelId="{941ED092-1DD6-4F51-A246-CA6FDD3A40D9}" type="presParOf" srcId="{1B9E3A45-0BC6-466D-B24C-CE05D0AA5A0D}" destId="{988DE16C-6D6D-4095-8B99-A05DF9984C7B}" srcOrd="6" destOrd="0" presId="urn:microsoft.com/office/officeart/2018/5/layout/CenteredIconLabelDescriptionList"/>
    <dgm:cxn modelId="{3014176E-2EF9-462D-9B37-1B5D1F3AF4FF}" type="presParOf" srcId="{988DE16C-6D6D-4095-8B99-A05DF9984C7B}" destId="{49DB8F43-CFC7-4BB9-A77B-481351FBB3B5}" srcOrd="0" destOrd="0" presId="urn:microsoft.com/office/officeart/2018/5/layout/CenteredIconLabelDescriptionList"/>
    <dgm:cxn modelId="{616A7471-B3CF-4ED6-9240-A645EF709BBA}" type="presParOf" srcId="{988DE16C-6D6D-4095-8B99-A05DF9984C7B}" destId="{8F8DDF1B-F22E-4DB9-8B71-8E94A830ABEF}" srcOrd="1" destOrd="0" presId="urn:microsoft.com/office/officeart/2018/5/layout/CenteredIconLabelDescriptionList"/>
    <dgm:cxn modelId="{27A8CA81-1A40-4D87-A957-DFAA9739E151}" type="presParOf" srcId="{988DE16C-6D6D-4095-8B99-A05DF9984C7B}" destId="{B3520D38-FDD5-41EC-8B17-2745BE5509CD}" srcOrd="2" destOrd="0" presId="urn:microsoft.com/office/officeart/2018/5/layout/CenteredIconLabelDescriptionList"/>
    <dgm:cxn modelId="{D0A713EB-E660-4025-84E5-78EB3F226892}" type="presParOf" srcId="{988DE16C-6D6D-4095-8B99-A05DF9984C7B}" destId="{C185CC5B-2E53-4145-965C-9C5044A78494}" srcOrd="3" destOrd="0" presId="urn:microsoft.com/office/officeart/2018/5/layout/CenteredIconLabelDescriptionList"/>
    <dgm:cxn modelId="{6652F8F1-3DCA-477D-97CD-6AB00E6C9497}" type="presParOf" srcId="{988DE16C-6D6D-4095-8B99-A05DF9984C7B}" destId="{A60E1BF6-BF1F-452F-897D-1474EE158D0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E8E61-2F97-4801-80FD-280F30E48D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C074D-EE0C-4CF1-99DB-4315E3E29F1D}">
      <dgm:prSet/>
      <dgm:spPr/>
      <dgm:t>
        <a:bodyPr/>
        <a:lstStyle/>
        <a:p>
          <a:r>
            <a:rPr lang="en-US"/>
            <a:t>Starting point</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endParaRPr lang="en-US"/>
        </a:p>
      </dgm:t>
    </dgm:pt>
    <dgm:pt modelId="{E231251D-2896-4647-8F71-F0CBBFD23C98}">
      <dgm:prSet/>
      <dgm:spPr/>
      <dgm:t>
        <a:bodyPr/>
        <a:lstStyle/>
        <a:p>
          <a:r>
            <a:rPr lang="en-US"/>
            <a:t>Destination</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endParaRPr lang="en-US"/>
        </a:p>
      </dgm:t>
    </dgm:pt>
    <dgm:pt modelId="{C88FB464-AB15-4C03-A274-ACEA2F6EDAB8}">
      <dgm:prSet/>
      <dgm:spPr/>
      <dgm:t>
        <a:bodyPr/>
        <a:lstStyle/>
        <a:p>
          <a:r>
            <a:rPr lang="en-US"/>
            <a:t>Different routes available</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endParaRPr lang="en-US"/>
        </a:p>
      </dgm:t>
    </dgm:pt>
    <dgm:pt modelId="{C4FF1A5B-D497-4072-91AB-061284A0154C}">
      <dgm:prSet/>
      <dgm:spPr/>
      <dgm:t>
        <a:bodyPr/>
        <a:lstStyle/>
        <a:p>
          <a:r>
            <a:rPr lang="en-US"/>
            <a:t>Types of transportation</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endParaRPr lang="en-US"/>
        </a:p>
      </dgm:t>
    </dgm:pt>
    <dgm:pt modelId="{B886B87B-6E64-47B8-B32E-065FA57F2F7D}">
      <dgm:prSet/>
      <dgm:spPr/>
      <dgm:t>
        <a:bodyPr/>
        <a:lstStyle/>
        <a:p>
          <a:r>
            <a:rPr lang="en-US"/>
            <a:t>The surrounding area on the map</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endParaRPr lang="en-US"/>
        </a:p>
      </dgm:t>
    </dgm:pt>
    <dgm:pt modelId="{982C1B94-CACB-4F4E-9354-0EB00253A553}">
      <dgm:prSet/>
      <dgm:spPr/>
      <dgm:t>
        <a:bodyPr/>
        <a:lstStyle/>
        <a:p>
          <a:r>
            <a:rPr lang="en-US" dirty="0"/>
            <a:t>Major landmarks</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endParaRPr lang="en-US"/>
        </a:p>
      </dgm:t>
    </dgm:pt>
    <dgm:pt modelId="{F4E94DF5-212E-4E11-8A78-AD67385D72DE}">
      <dgm:prSet/>
      <dgm:spPr/>
      <dgm:t>
        <a:bodyPr/>
        <a:lstStyle/>
        <a:p>
          <a:r>
            <a:rPr lang="en-US"/>
            <a:t>Distance and time to travel</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endParaRPr lang="en-US"/>
        </a:p>
      </dgm:t>
    </dgm:pt>
    <dgm:pt modelId="{90CBB39F-0985-4159-947D-22631DE481AA}">
      <dgm:prSet/>
      <dgm:spPr/>
      <dgm:t>
        <a:bodyPr/>
        <a:lstStyle/>
        <a:p>
          <a:r>
            <a:rPr lang="en-US"/>
            <a:t>Turn by turn instructions</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EC914B40-4CD6-4A95-8E07-BB324B984DC5}" type="pres">
      <dgm:prSet presAssocID="{53DE8E61-2F97-4801-80FD-280F30E48D16}" presName="root" presStyleCnt="0">
        <dgm:presLayoutVars>
          <dgm:dir/>
          <dgm:resizeHandles val="exact"/>
        </dgm:presLayoutVars>
      </dgm:prSet>
      <dgm:spPr/>
    </dgm:pt>
    <dgm:pt modelId="{ADA789C8-F32A-44A9-AB9B-499BE6F8D41F}" type="pres">
      <dgm:prSet presAssocID="{670C074D-EE0C-4CF1-99DB-4315E3E29F1D}" presName="compNode" presStyleCnt="0"/>
      <dgm:spPr/>
    </dgm:pt>
    <dgm:pt modelId="{C198A27C-50A9-466F-BBCA-6B14DC33DCF0}" type="pres">
      <dgm:prSet presAssocID="{670C074D-EE0C-4CF1-99DB-4315E3E29F1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DE7E9B2-8CD8-4152-A8C9-5E9F8B369F96}" type="pres">
      <dgm:prSet presAssocID="{670C074D-EE0C-4CF1-99DB-4315E3E29F1D}" presName="spaceRect" presStyleCnt="0"/>
      <dgm:spPr/>
    </dgm:pt>
    <dgm:pt modelId="{A59262E7-9AAA-4C30-878C-A48F9DBF388E}" type="pres">
      <dgm:prSet presAssocID="{670C074D-EE0C-4CF1-99DB-4315E3E29F1D}" presName="textRect" presStyleLbl="revTx" presStyleIdx="0" presStyleCnt="8">
        <dgm:presLayoutVars>
          <dgm:chMax val="1"/>
          <dgm:chPref val="1"/>
        </dgm:presLayoutVars>
      </dgm:prSet>
      <dgm:spPr/>
    </dgm:pt>
    <dgm:pt modelId="{6741A115-6A10-4A69-B215-CF22914D66BF}" type="pres">
      <dgm:prSet presAssocID="{AF6FC6C4-2971-4192-8DAD-7D5EC78532B0}" presName="sibTrans" presStyleCnt="0"/>
      <dgm:spPr/>
    </dgm:pt>
    <dgm:pt modelId="{61E2E224-F5B4-4A94-9679-6CEF8D1965DB}" type="pres">
      <dgm:prSet presAssocID="{E231251D-2896-4647-8F71-F0CBBFD23C98}" presName="compNode" presStyleCnt="0"/>
      <dgm:spPr/>
    </dgm:pt>
    <dgm:pt modelId="{B49E3F32-D85B-4398-8CF1-69AE9B5888D3}" type="pres">
      <dgm:prSet presAssocID="{E231251D-2896-4647-8F71-F0CBBFD23C98}"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3C58F254-2B9C-4A87-8772-AB16579CDB82}" type="pres">
      <dgm:prSet presAssocID="{E231251D-2896-4647-8F71-F0CBBFD23C98}" presName="spaceRect" presStyleCnt="0"/>
      <dgm:spPr/>
    </dgm:pt>
    <dgm:pt modelId="{B5043FE0-D425-4776-8F46-FD207F35437B}" type="pres">
      <dgm:prSet presAssocID="{E231251D-2896-4647-8F71-F0CBBFD23C98}" presName="textRect" presStyleLbl="revTx" presStyleIdx="1" presStyleCnt="8">
        <dgm:presLayoutVars>
          <dgm:chMax val="1"/>
          <dgm:chPref val="1"/>
        </dgm:presLayoutVars>
      </dgm:prSet>
      <dgm:spPr/>
    </dgm:pt>
    <dgm:pt modelId="{7998FC57-85DB-4C8F-BC98-CBAF544DB78C}" type="pres">
      <dgm:prSet presAssocID="{2C698AC2-70DC-4E2A-9317-3255871F2027}" presName="sibTrans" presStyleCnt="0"/>
      <dgm:spPr/>
    </dgm:pt>
    <dgm:pt modelId="{9B6B3F7F-28F7-4A25-8849-FC680C3F3B5B}" type="pres">
      <dgm:prSet presAssocID="{C88FB464-AB15-4C03-A274-ACEA2F6EDAB8}" presName="compNode" presStyleCnt="0"/>
      <dgm:spPr/>
    </dgm:pt>
    <dgm:pt modelId="{A83496C7-1199-4ACB-A6B7-96A2FD915570}" type="pres">
      <dgm:prSet presAssocID="{C88FB464-AB15-4C03-A274-ACEA2F6EDAB8}"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67CDB07-0FD1-48B5-9DC2-EE5AB9F0BFCB}" type="pres">
      <dgm:prSet presAssocID="{C88FB464-AB15-4C03-A274-ACEA2F6EDAB8}" presName="spaceRect" presStyleCnt="0"/>
      <dgm:spPr/>
    </dgm:pt>
    <dgm:pt modelId="{614D7709-F477-428E-8EDA-C69C2EEE12C4}" type="pres">
      <dgm:prSet presAssocID="{C88FB464-AB15-4C03-A274-ACEA2F6EDAB8}" presName="textRect" presStyleLbl="revTx" presStyleIdx="2" presStyleCnt="8">
        <dgm:presLayoutVars>
          <dgm:chMax val="1"/>
          <dgm:chPref val="1"/>
        </dgm:presLayoutVars>
      </dgm:prSet>
      <dgm:spPr/>
    </dgm:pt>
    <dgm:pt modelId="{C3034564-1310-499A-A34D-E1C4EE6547E8}" type="pres">
      <dgm:prSet presAssocID="{9D24DD11-52C0-4AE9-BE7A-9A9B4A5DCA3A}" presName="sibTrans" presStyleCnt="0"/>
      <dgm:spPr/>
    </dgm:pt>
    <dgm:pt modelId="{3BEF4A59-260D-4CE2-8899-83708FA074DB}" type="pres">
      <dgm:prSet presAssocID="{C4FF1A5B-D497-4072-91AB-061284A0154C}" presName="compNode" presStyleCnt="0"/>
      <dgm:spPr/>
    </dgm:pt>
    <dgm:pt modelId="{BEEA1F6A-D633-4EAE-8808-53F77F1926C6}" type="pres">
      <dgm:prSet presAssocID="{C4FF1A5B-D497-4072-91AB-061284A0154C}"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t Launch"/>
        </a:ext>
      </dgm:extLst>
    </dgm:pt>
    <dgm:pt modelId="{E35C5500-0A3F-437C-8078-EDF00B740E8D}" type="pres">
      <dgm:prSet presAssocID="{C4FF1A5B-D497-4072-91AB-061284A0154C}" presName="spaceRect" presStyleCnt="0"/>
      <dgm:spPr/>
    </dgm:pt>
    <dgm:pt modelId="{D89A43B1-B591-4CE4-B2D1-DF1B550EAB55}" type="pres">
      <dgm:prSet presAssocID="{C4FF1A5B-D497-4072-91AB-061284A0154C}" presName="textRect" presStyleLbl="revTx" presStyleIdx="3" presStyleCnt="8">
        <dgm:presLayoutVars>
          <dgm:chMax val="1"/>
          <dgm:chPref val="1"/>
        </dgm:presLayoutVars>
      </dgm:prSet>
      <dgm:spPr/>
    </dgm:pt>
    <dgm:pt modelId="{54EB2222-4B68-4574-9826-A8B444D8499E}" type="pres">
      <dgm:prSet presAssocID="{C0CC7093-77B7-495A-B6A6-54C2EA2B4B4E}" presName="sibTrans" presStyleCnt="0"/>
      <dgm:spPr/>
    </dgm:pt>
    <dgm:pt modelId="{5765BC40-15FA-47BA-839E-87E23AB21824}" type="pres">
      <dgm:prSet presAssocID="{B886B87B-6E64-47B8-B32E-065FA57F2F7D}" presName="compNode" presStyleCnt="0"/>
      <dgm:spPr/>
    </dgm:pt>
    <dgm:pt modelId="{04A102AC-A152-4B79-8699-69607EA072AB}" type="pres">
      <dgm:prSet presAssocID="{B886B87B-6E64-47B8-B32E-065FA57F2F7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8EB9D4A2-E3D5-421D-A47C-E0C7C071AE36}" type="pres">
      <dgm:prSet presAssocID="{B886B87B-6E64-47B8-B32E-065FA57F2F7D}" presName="spaceRect" presStyleCnt="0"/>
      <dgm:spPr/>
    </dgm:pt>
    <dgm:pt modelId="{3281169E-DAD5-4AB7-93B7-6F5AABA865FD}" type="pres">
      <dgm:prSet presAssocID="{B886B87B-6E64-47B8-B32E-065FA57F2F7D}" presName="textRect" presStyleLbl="revTx" presStyleIdx="4" presStyleCnt="8">
        <dgm:presLayoutVars>
          <dgm:chMax val="1"/>
          <dgm:chPref val="1"/>
        </dgm:presLayoutVars>
      </dgm:prSet>
      <dgm:spPr/>
    </dgm:pt>
    <dgm:pt modelId="{81AE6EC3-BF9A-46F3-B363-5D3795EBB98C}" type="pres">
      <dgm:prSet presAssocID="{44C3082C-E8BB-4BA5-91AA-B78CA57BA790}" presName="sibTrans" presStyleCnt="0"/>
      <dgm:spPr/>
    </dgm:pt>
    <dgm:pt modelId="{95724E55-9E04-4976-8A98-D363C3B465F2}" type="pres">
      <dgm:prSet presAssocID="{982C1B94-CACB-4F4E-9354-0EB00253A553}" presName="compNode" presStyleCnt="0"/>
      <dgm:spPr/>
    </dgm:pt>
    <dgm:pt modelId="{D10BD7C4-3959-4CBB-9E6A-D94CA74A30D2}" type="pres">
      <dgm:prSet presAssocID="{982C1B94-CACB-4F4E-9354-0EB00253A553}"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n"/>
        </a:ext>
      </dgm:extLst>
    </dgm:pt>
    <dgm:pt modelId="{35AC7E94-7A4D-49A9-AC5B-E83EB6805D78}" type="pres">
      <dgm:prSet presAssocID="{982C1B94-CACB-4F4E-9354-0EB00253A553}" presName="spaceRect" presStyleCnt="0"/>
      <dgm:spPr/>
    </dgm:pt>
    <dgm:pt modelId="{0365DE74-6B3F-4759-8AE3-A3944E4139F4}" type="pres">
      <dgm:prSet presAssocID="{982C1B94-CACB-4F4E-9354-0EB00253A553}" presName="textRect" presStyleLbl="revTx" presStyleIdx="5" presStyleCnt="8">
        <dgm:presLayoutVars>
          <dgm:chMax val="1"/>
          <dgm:chPref val="1"/>
        </dgm:presLayoutVars>
      </dgm:prSet>
      <dgm:spPr/>
    </dgm:pt>
    <dgm:pt modelId="{6D5A1017-B9FA-4A6F-9722-92798D84620A}" type="pres">
      <dgm:prSet presAssocID="{C5DC16E5-8B3F-4EBA-ADA8-36169948D450}" presName="sibTrans" presStyleCnt="0"/>
      <dgm:spPr/>
    </dgm:pt>
    <dgm:pt modelId="{0DD68086-EE7B-4F8A-BB79-B18A59FE43E6}" type="pres">
      <dgm:prSet presAssocID="{F4E94DF5-212E-4E11-8A78-AD67385D72DE}" presName="compNode" presStyleCnt="0"/>
      <dgm:spPr/>
    </dgm:pt>
    <dgm:pt modelId="{BF4826E1-9180-4FCF-94DA-5317255001FD}" type="pres">
      <dgm:prSet presAssocID="{F4E94DF5-212E-4E11-8A78-AD67385D72D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irplane"/>
        </a:ext>
      </dgm:extLst>
    </dgm:pt>
    <dgm:pt modelId="{0F4E642B-C051-410E-8C2A-BFA5EC0B9C67}" type="pres">
      <dgm:prSet presAssocID="{F4E94DF5-212E-4E11-8A78-AD67385D72DE}" presName="spaceRect" presStyleCnt="0"/>
      <dgm:spPr/>
    </dgm:pt>
    <dgm:pt modelId="{E803F750-8816-4A53-A433-D80914CE4DDF}" type="pres">
      <dgm:prSet presAssocID="{F4E94DF5-212E-4E11-8A78-AD67385D72DE}" presName="textRect" presStyleLbl="revTx" presStyleIdx="6" presStyleCnt="8">
        <dgm:presLayoutVars>
          <dgm:chMax val="1"/>
          <dgm:chPref val="1"/>
        </dgm:presLayoutVars>
      </dgm:prSet>
      <dgm:spPr/>
    </dgm:pt>
    <dgm:pt modelId="{0D6575D3-A6AB-42B6-A22D-FC5742852CAE}" type="pres">
      <dgm:prSet presAssocID="{3761E9BA-CF15-4EB4-AD2F-31F1791CDF67}" presName="sibTrans" presStyleCnt="0"/>
      <dgm:spPr/>
    </dgm:pt>
    <dgm:pt modelId="{AB881C97-B81D-488D-ACCA-EF02BBB7B224}" type="pres">
      <dgm:prSet presAssocID="{90CBB39F-0985-4159-947D-22631DE481AA}" presName="compNode" presStyleCnt="0"/>
      <dgm:spPr/>
    </dgm:pt>
    <dgm:pt modelId="{5E6D481D-694A-46E9-8F63-B7C7C80BDEA3}" type="pres">
      <dgm:prSet presAssocID="{90CBB39F-0985-4159-947D-22631DE481AA}"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fresh"/>
        </a:ext>
      </dgm:extLst>
    </dgm:pt>
    <dgm:pt modelId="{798CA8ED-5B43-4959-8579-857C4EBCADC3}" type="pres">
      <dgm:prSet presAssocID="{90CBB39F-0985-4159-947D-22631DE481AA}" presName="spaceRect" presStyleCnt="0"/>
      <dgm:spPr/>
    </dgm:pt>
    <dgm:pt modelId="{5DF020E2-368A-43BF-83B3-945DB76390AA}" type="pres">
      <dgm:prSet presAssocID="{90CBB39F-0985-4159-947D-22631DE481AA}" presName="textRect" presStyleLbl="revTx" presStyleIdx="7" presStyleCnt="8">
        <dgm:presLayoutVars>
          <dgm:chMax val="1"/>
          <dgm:chPref val="1"/>
        </dgm:presLayoutVars>
      </dgm:prSet>
      <dgm:spPr/>
    </dgm:pt>
  </dgm:ptLst>
  <dgm:cxnLst>
    <dgm:cxn modelId="{69991406-26E1-4204-A599-510CB3B9FD10}" type="presOf" srcId="{670C074D-EE0C-4CF1-99DB-4315E3E29F1D}" destId="{A59262E7-9AAA-4C30-878C-A48F9DBF388E}" srcOrd="0" destOrd="0" presId="urn:microsoft.com/office/officeart/2018/2/layout/IconLabelList"/>
    <dgm:cxn modelId="{355C990A-D2BA-441B-8E82-9D7893D5F85B}" type="presOf" srcId="{C88FB464-AB15-4C03-A274-ACEA2F6EDAB8}" destId="{614D7709-F477-428E-8EDA-C69C2EEE12C4}" srcOrd="0" destOrd="0" presId="urn:microsoft.com/office/officeart/2018/2/layout/IconLabelList"/>
    <dgm:cxn modelId="{5F82173D-6F3D-40CC-BE69-52B1D573A17C}" type="presOf" srcId="{C4FF1A5B-D497-4072-91AB-061284A0154C}" destId="{D89A43B1-B591-4CE4-B2D1-DF1B550EAB55}" srcOrd="0" destOrd="0" presId="urn:microsoft.com/office/officeart/2018/2/layout/IconLabelList"/>
    <dgm:cxn modelId="{92513649-E298-40BE-9D7C-9243070D4F23}" srcId="{53DE8E61-2F97-4801-80FD-280F30E48D16}" destId="{C4FF1A5B-D497-4072-91AB-061284A0154C}" srcOrd="3" destOrd="0" parTransId="{018429CC-BD15-43AF-903F-1F42554DF3A2}" sibTransId="{C0CC7093-77B7-495A-B6A6-54C2EA2B4B4E}"/>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EB9B9770-C983-4E73-9786-B6B0E1FE5E56}" type="presOf" srcId="{E231251D-2896-4647-8F71-F0CBBFD23C98}" destId="{B5043FE0-D425-4776-8F46-FD207F35437B}" srcOrd="0" destOrd="0" presId="urn:microsoft.com/office/officeart/2018/2/layout/IconLabelList"/>
    <dgm:cxn modelId="{178ED978-5F23-41AA-A826-3288931998D9}" type="presOf" srcId="{90CBB39F-0985-4159-947D-22631DE481AA}" destId="{5DF020E2-368A-43BF-83B3-945DB76390AA}" srcOrd="0" destOrd="0" presId="urn:microsoft.com/office/officeart/2018/2/layout/IconLabelList"/>
    <dgm:cxn modelId="{1862AB7E-527B-4755-AE50-DE65C722A2A0}" type="presOf" srcId="{982C1B94-CACB-4F4E-9354-0EB00253A553}" destId="{0365DE74-6B3F-4759-8AE3-A3944E4139F4}" srcOrd="0" destOrd="0" presId="urn:microsoft.com/office/officeart/2018/2/layout/IconLabelList"/>
    <dgm:cxn modelId="{1D2B0085-426B-41F8-B058-AAAE4B572ED9}" type="presOf" srcId="{B886B87B-6E64-47B8-B32E-065FA57F2F7D}" destId="{3281169E-DAD5-4AB7-93B7-6F5AABA865FD}" srcOrd="0" destOrd="0" presId="urn:microsoft.com/office/officeart/2018/2/layout/IconLabelList"/>
    <dgm:cxn modelId="{577FCF86-CEBD-43B0-9581-2E27F7899731}" srcId="{53DE8E61-2F97-4801-80FD-280F30E48D16}" destId="{E231251D-2896-4647-8F71-F0CBBFD23C98}" srcOrd="1" destOrd="0" parTransId="{EA1C962D-ABCD-4D4D-A50A-76FDA9EB678E}" sibTransId="{2C698AC2-70DC-4E2A-9317-3255871F2027}"/>
    <dgm:cxn modelId="{0D461588-8EDF-47AA-8F1D-73ADEF949B9D}" type="presOf" srcId="{F4E94DF5-212E-4E11-8A78-AD67385D72DE}" destId="{E803F750-8816-4A53-A433-D80914CE4DDF}" srcOrd="0" destOrd="0" presId="urn:microsoft.com/office/officeart/2018/2/layout/IconLabelList"/>
    <dgm:cxn modelId="{87908C97-A74B-4943-BD59-0C44127D8D09}" type="presOf" srcId="{53DE8E61-2F97-4801-80FD-280F30E48D16}" destId="{EC914B40-4CD6-4A95-8E07-BB324B984DC5}" srcOrd="0" destOrd="0" presId="urn:microsoft.com/office/officeart/2018/2/layout/IconLabelList"/>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120ABBDB-5E58-400E-8AF1-530BAF2FB78B}" srcId="{53DE8E61-2F97-4801-80FD-280F30E48D16}" destId="{F4E94DF5-212E-4E11-8A78-AD67385D72DE}" srcOrd="6" destOrd="0" parTransId="{A42CD971-8D84-4DF5-9793-C18E5AB1B372}" sibTransId="{3761E9BA-CF15-4EB4-AD2F-31F1791CDF67}"/>
    <dgm:cxn modelId="{D901B7DF-8EEC-4782-8942-10142C09DF70}" srcId="{53DE8E61-2F97-4801-80FD-280F30E48D16}" destId="{B886B87B-6E64-47B8-B32E-065FA57F2F7D}" srcOrd="4" destOrd="0" parTransId="{B73C6A7D-088C-4895-ABAC-27B3FE1EEFB7}" sibTransId="{44C3082C-E8BB-4BA5-91AA-B78CA57BA790}"/>
    <dgm:cxn modelId="{0268C658-D9C5-49A0-8D2A-AD0FC3F656E0}" type="presParOf" srcId="{EC914B40-4CD6-4A95-8E07-BB324B984DC5}" destId="{ADA789C8-F32A-44A9-AB9B-499BE6F8D41F}" srcOrd="0" destOrd="0" presId="urn:microsoft.com/office/officeart/2018/2/layout/IconLabelList"/>
    <dgm:cxn modelId="{F03DB8AD-28D5-48D8-B447-CD1BFA5D47B0}" type="presParOf" srcId="{ADA789C8-F32A-44A9-AB9B-499BE6F8D41F}" destId="{C198A27C-50A9-466F-BBCA-6B14DC33DCF0}" srcOrd="0" destOrd="0" presId="urn:microsoft.com/office/officeart/2018/2/layout/IconLabelList"/>
    <dgm:cxn modelId="{30F78C34-6D2F-4AB0-857E-BD8727DE352E}" type="presParOf" srcId="{ADA789C8-F32A-44A9-AB9B-499BE6F8D41F}" destId="{8DE7E9B2-8CD8-4152-A8C9-5E9F8B369F96}" srcOrd="1" destOrd="0" presId="urn:microsoft.com/office/officeart/2018/2/layout/IconLabelList"/>
    <dgm:cxn modelId="{A2951837-9D2E-42EE-98FD-E42C7E5A08F6}" type="presParOf" srcId="{ADA789C8-F32A-44A9-AB9B-499BE6F8D41F}" destId="{A59262E7-9AAA-4C30-878C-A48F9DBF388E}" srcOrd="2" destOrd="0" presId="urn:microsoft.com/office/officeart/2018/2/layout/IconLabelList"/>
    <dgm:cxn modelId="{58BA0046-EC2E-4C20-81B6-CE27D8542063}" type="presParOf" srcId="{EC914B40-4CD6-4A95-8E07-BB324B984DC5}" destId="{6741A115-6A10-4A69-B215-CF22914D66BF}" srcOrd="1" destOrd="0" presId="urn:microsoft.com/office/officeart/2018/2/layout/IconLabelList"/>
    <dgm:cxn modelId="{D90BFF8A-1F97-4FE8-BA56-6C8CBEA102B8}" type="presParOf" srcId="{EC914B40-4CD6-4A95-8E07-BB324B984DC5}" destId="{61E2E224-F5B4-4A94-9679-6CEF8D1965DB}" srcOrd="2" destOrd="0" presId="urn:microsoft.com/office/officeart/2018/2/layout/IconLabelList"/>
    <dgm:cxn modelId="{A7D746A2-C95D-41D5-B46F-379A826D6733}" type="presParOf" srcId="{61E2E224-F5B4-4A94-9679-6CEF8D1965DB}" destId="{B49E3F32-D85B-4398-8CF1-69AE9B5888D3}" srcOrd="0" destOrd="0" presId="urn:microsoft.com/office/officeart/2018/2/layout/IconLabelList"/>
    <dgm:cxn modelId="{9562E658-50E7-46BE-9CA1-6CDC3B5E6A29}" type="presParOf" srcId="{61E2E224-F5B4-4A94-9679-6CEF8D1965DB}" destId="{3C58F254-2B9C-4A87-8772-AB16579CDB82}" srcOrd="1" destOrd="0" presId="urn:microsoft.com/office/officeart/2018/2/layout/IconLabelList"/>
    <dgm:cxn modelId="{8A6BD9BF-24C5-45F6-8F21-8D1B5BD3797A}" type="presParOf" srcId="{61E2E224-F5B4-4A94-9679-6CEF8D1965DB}" destId="{B5043FE0-D425-4776-8F46-FD207F35437B}" srcOrd="2" destOrd="0" presId="urn:microsoft.com/office/officeart/2018/2/layout/IconLabelList"/>
    <dgm:cxn modelId="{D45E3514-4D81-4316-88F9-920313BADD2A}" type="presParOf" srcId="{EC914B40-4CD6-4A95-8E07-BB324B984DC5}" destId="{7998FC57-85DB-4C8F-BC98-CBAF544DB78C}" srcOrd="3" destOrd="0" presId="urn:microsoft.com/office/officeart/2018/2/layout/IconLabelList"/>
    <dgm:cxn modelId="{888764F5-55BC-4348-9B41-67E79F78FCD5}" type="presParOf" srcId="{EC914B40-4CD6-4A95-8E07-BB324B984DC5}" destId="{9B6B3F7F-28F7-4A25-8849-FC680C3F3B5B}" srcOrd="4" destOrd="0" presId="urn:microsoft.com/office/officeart/2018/2/layout/IconLabelList"/>
    <dgm:cxn modelId="{7760C66C-9BFA-4C26-A0EB-5DC42169B2D6}" type="presParOf" srcId="{9B6B3F7F-28F7-4A25-8849-FC680C3F3B5B}" destId="{A83496C7-1199-4ACB-A6B7-96A2FD915570}" srcOrd="0" destOrd="0" presId="urn:microsoft.com/office/officeart/2018/2/layout/IconLabelList"/>
    <dgm:cxn modelId="{C22283B9-B33A-4E80-AD7A-EAB3C1CF016F}" type="presParOf" srcId="{9B6B3F7F-28F7-4A25-8849-FC680C3F3B5B}" destId="{167CDB07-0FD1-48B5-9DC2-EE5AB9F0BFCB}" srcOrd="1" destOrd="0" presId="urn:microsoft.com/office/officeart/2018/2/layout/IconLabelList"/>
    <dgm:cxn modelId="{0B1EB6FA-CDD1-4D0B-8F99-25E7ED9D85F7}" type="presParOf" srcId="{9B6B3F7F-28F7-4A25-8849-FC680C3F3B5B}" destId="{614D7709-F477-428E-8EDA-C69C2EEE12C4}" srcOrd="2" destOrd="0" presId="urn:microsoft.com/office/officeart/2018/2/layout/IconLabelList"/>
    <dgm:cxn modelId="{38F0343F-783F-42F8-9596-1514AD1C2BDA}" type="presParOf" srcId="{EC914B40-4CD6-4A95-8E07-BB324B984DC5}" destId="{C3034564-1310-499A-A34D-E1C4EE6547E8}" srcOrd="5" destOrd="0" presId="urn:microsoft.com/office/officeart/2018/2/layout/IconLabelList"/>
    <dgm:cxn modelId="{BDCAD06C-49B0-47E6-B304-DF43DA5B10AA}" type="presParOf" srcId="{EC914B40-4CD6-4A95-8E07-BB324B984DC5}" destId="{3BEF4A59-260D-4CE2-8899-83708FA074DB}" srcOrd="6" destOrd="0" presId="urn:microsoft.com/office/officeart/2018/2/layout/IconLabelList"/>
    <dgm:cxn modelId="{8456E75C-EC89-471C-8F35-E736463DF481}" type="presParOf" srcId="{3BEF4A59-260D-4CE2-8899-83708FA074DB}" destId="{BEEA1F6A-D633-4EAE-8808-53F77F1926C6}" srcOrd="0" destOrd="0" presId="urn:microsoft.com/office/officeart/2018/2/layout/IconLabelList"/>
    <dgm:cxn modelId="{6D79509C-E6B1-4BAB-A704-B8875F4436AE}" type="presParOf" srcId="{3BEF4A59-260D-4CE2-8899-83708FA074DB}" destId="{E35C5500-0A3F-437C-8078-EDF00B740E8D}" srcOrd="1" destOrd="0" presId="urn:microsoft.com/office/officeart/2018/2/layout/IconLabelList"/>
    <dgm:cxn modelId="{2B7A6501-8A70-48B5-BF9E-27054E44581B}" type="presParOf" srcId="{3BEF4A59-260D-4CE2-8899-83708FA074DB}" destId="{D89A43B1-B591-4CE4-B2D1-DF1B550EAB55}" srcOrd="2" destOrd="0" presId="urn:microsoft.com/office/officeart/2018/2/layout/IconLabelList"/>
    <dgm:cxn modelId="{DF338A78-0E1E-4173-AD19-BA7570D8308C}" type="presParOf" srcId="{EC914B40-4CD6-4A95-8E07-BB324B984DC5}" destId="{54EB2222-4B68-4574-9826-A8B444D8499E}" srcOrd="7" destOrd="0" presId="urn:microsoft.com/office/officeart/2018/2/layout/IconLabelList"/>
    <dgm:cxn modelId="{1CEDBB86-26E5-4415-AEDF-84D939ED27F2}" type="presParOf" srcId="{EC914B40-4CD6-4A95-8E07-BB324B984DC5}" destId="{5765BC40-15FA-47BA-839E-87E23AB21824}" srcOrd="8" destOrd="0" presId="urn:microsoft.com/office/officeart/2018/2/layout/IconLabelList"/>
    <dgm:cxn modelId="{0A0ED71A-F083-4B57-B759-C8F2430C01C1}" type="presParOf" srcId="{5765BC40-15FA-47BA-839E-87E23AB21824}" destId="{04A102AC-A152-4B79-8699-69607EA072AB}" srcOrd="0" destOrd="0" presId="urn:microsoft.com/office/officeart/2018/2/layout/IconLabelList"/>
    <dgm:cxn modelId="{D3FBBBC0-7EF4-4841-ABBC-F0B0CFE8655F}" type="presParOf" srcId="{5765BC40-15FA-47BA-839E-87E23AB21824}" destId="{8EB9D4A2-E3D5-421D-A47C-E0C7C071AE36}" srcOrd="1" destOrd="0" presId="urn:microsoft.com/office/officeart/2018/2/layout/IconLabelList"/>
    <dgm:cxn modelId="{CC7A81D6-88B1-43DB-A9D2-25E28640EAA3}" type="presParOf" srcId="{5765BC40-15FA-47BA-839E-87E23AB21824}" destId="{3281169E-DAD5-4AB7-93B7-6F5AABA865FD}" srcOrd="2" destOrd="0" presId="urn:microsoft.com/office/officeart/2018/2/layout/IconLabelList"/>
    <dgm:cxn modelId="{53AF2029-FA7D-4A5B-A331-148BBA92A6BA}" type="presParOf" srcId="{EC914B40-4CD6-4A95-8E07-BB324B984DC5}" destId="{81AE6EC3-BF9A-46F3-B363-5D3795EBB98C}" srcOrd="9" destOrd="0" presId="urn:microsoft.com/office/officeart/2018/2/layout/IconLabelList"/>
    <dgm:cxn modelId="{0F55ECBC-DD1F-4B9F-987A-9766CD56D6CE}" type="presParOf" srcId="{EC914B40-4CD6-4A95-8E07-BB324B984DC5}" destId="{95724E55-9E04-4976-8A98-D363C3B465F2}" srcOrd="10" destOrd="0" presId="urn:microsoft.com/office/officeart/2018/2/layout/IconLabelList"/>
    <dgm:cxn modelId="{48212981-A692-4E9E-B7C1-8383C6DEAE88}" type="presParOf" srcId="{95724E55-9E04-4976-8A98-D363C3B465F2}" destId="{D10BD7C4-3959-4CBB-9E6A-D94CA74A30D2}" srcOrd="0" destOrd="0" presId="urn:microsoft.com/office/officeart/2018/2/layout/IconLabelList"/>
    <dgm:cxn modelId="{2C5988DE-5BAD-4110-82AB-32EAE83BBA81}" type="presParOf" srcId="{95724E55-9E04-4976-8A98-D363C3B465F2}" destId="{35AC7E94-7A4D-49A9-AC5B-E83EB6805D78}" srcOrd="1" destOrd="0" presId="urn:microsoft.com/office/officeart/2018/2/layout/IconLabelList"/>
    <dgm:cxn modelId="{92253158-360F-4AAC-BA24-77E918569AC2}" type="presParOf" srcId="{95724E55-9E04-4976-8A98-D363C3B465F2}" destId="{0365DE74-6B3F-4759-8AE3-A3944E4139F4}" srcOrd="2" destOrd="0" presId="urn:microsoft.com/office/officeart/2018/2/layout/IconLabelList"/>
    <dgm:cxn modelId="{5B059DB7-A43B-4F95-A0A8-3BEC81488320}" type="presParOf" srcId="{EC914B40-4CD6-4A95-8E07-BB324B984DC5}" destId="{6D5A1017-B9FA-4A6F-9722-92798D84620A}" srcOrd="11" destOrd="0" presId="urn:microsoft.com/office/officeart/2018/2/layout/IconLabelList"/>
    <dgm:cxn modelId="{278ADBC1-51D6-49F4-B698-A35AB316620F}" type="presParOf" srcId="{EC914B40-4CD6-4A95-8E07-BB324B984DC5}" destId="{0DD68086-EE7B-4F8A-BB79-B18A59FE43E6}" srcOrd="12" destOrd="0" presId="urn:microsoft.com/office/officeart/2018/2/layout/IconLabelList"/>
    <dgm:cxn modelId="{0082487A-BB31-47A0-96BC-27CBBC6DB9BA}" type="presParOf" srcId="{0DD68086-EE7B-4F8A-BB79-B18A59FE43E6}" destId="{BF4826E1-9180-4FCF-94DA-5317255001FD}" srcOrd="0" destOrd="0" presId="urn:microsoft.com/office/officeart/2018/2/layout/IconLabelList"/>
    <dgm:cxn modelId="{738F32A9-D9D8-4199-8884-B1EFF88DEB6E}" type="presParOf" srcId="{0DD68086-EE7B-4F8A-BB79-B18A59FE43E6}" destId="{0F4E642B-C051-410E-8C2A-BFA5EC0B9C67}" srcOrd="1" destOrd="0" presId="urn:microsoft.com/office/officeart/2018/2/layout/IconLabelList"/>
    <dgm:cxn modelId="{412A80D3-356C-41A0-931D-F7C1241004B8}" type="presParOf" srcId="{0DD68086-EE7B-4F8A-BB79-B18A59FE43E6}" destId="{E803F750-8816-4A53-A433-D80914CE4DDF}" srcOrd="2" destOrd="0" presId="urn:microsoft.com/office/officeart/2018/2/layout/IconLabelList"/>
    <dgm:cxn modelId="{F37601A7-D9FC-4AFA-A2E8-7342210C0C82}" type="presParOf" srcId="{EC914B40-4CD6-4A95-8E07-BB324B984DC5}" destId="{0D6575D3-A6AB-42B6-A22D-FC5742852CAE}" srcOrd="13" destOrd="0" presId="urn:microsoft.com/office/officeart/2018/2/layout/IconLabelList"/>
    <dgm:cxn modelId="{64D93C91-02C9-4215-8542-2406B4BC4F5F}" type="presParOf" srcId="{EC914B40-4CD6-4A95-8E07-BB324B984DC5}" destId="{AB881C97-B81D-488D-ACCA-EF02BBB7B224}" srcOrd="14" destOrd="0" presId="urn:microsoft.com/office/officeart/2018/2/layout/IconLabelList"/>
    <dgm:cxn modelId="{346C794B-33D6-4ECF-898B-F6738F518127}" type="presParOf" srcId="{AB881C97-B81D-488D-ACCA-EF02BBB7B224}" destId="{5E6D481D-694A-46E9-8F63-B7C7C80BDEA3}" srcOrd="0" destOrd="0" presId="urn:microsoft.com/office/officeart/2018/2/layout/IconLabelList"/>
    <dgm:cxn modelId="{466327C3-1299-42CF-B329-0327FC2FC8F6}" type="presParOf" srcId="{AB881C97-B81D-488D-ACCA-EF02BBB7B224}" destId="{798CA8ED-5B43-4959-8579-857C4EBCADC3}" srcOrd="1" destOrd="0" presId="urn:microsoft.com/office/officeart/2018/2/layout/IconLabelList"/>
    <dgm:cxn modelId="{4D68D16E-A5FC-4FBC-92EB-C7C9A2DE0F0B}" type="presParOf" srcId="{AB881C97-B81D-488D-ACCA-EF02BBB7B224}" destId="{5DF020E2-368A-43BF-83B3-945DB76390A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269D1-A4B7-4708-9B19-E755D4723E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E2832A-0B67-46BD-AAAD-0BFD438D0876}">
      <dgm:prSet/>
      <dgm:spPr/>
      <dgm:t>
        <a:bodyPr/>
        <a:lstStyle/>
        <a:p>
          <a:r>
            <a:rPr lang="en-US" dirty="0"/>
            <a:t>JUST enough context to understand our journey</a:t>
          </a:r>
        </a:p>
      </dgm:t>
    </dgm:pt>
    <dgm:pt modelId="{7981B5F6-6F5B-4DD9-8E5C-12D3A7912267}" type="parTrans" cxnId="{BE518229-B85E-4AAB-9B52-A81C0EF10E0B}">
      <dgm:prSet/>
      <dgm:spPr/>
      <dgm:t>
        <a:bodyPr/>
        <a:lstStyle/>
        <a:p>
          <a:endParaRPr lang="en-US"/>
        </a:p>
      </dgm:t>
    </dgm:pt>
    <dgm:pt modelId="{E7655AF6-98F1-42D4-8305-7D2240C18CF7}" type="sibTrans" cxnId="{BE518229-B85E-4AAB-9B52-A81C0EF10E0B}">
      <dgm:prSet/>
      <dgm:spPr/>
      <dgm:t>
        <a:bodyPr/>
        <a:lstStyle/>
        <a:p>
          <a:endParaRPr lang="en-US"/>
        </a:p>
      </dgm:t>
    </dgm:pt>
    <dgm:pt modelId="{1EFB23E6-AD84-46E6-9589-E90E02DA69CD}">
      <dgm:prSet/>
      <dgm:spPr/>
      <dgm:t>
        <a:bodyPr/>
        <a:lstStyle/>
        <a:p>
          <a:r>
            <a:rPr lang="en-US"/>
            <a:t>The specific starting knowledge</a:t>
          </a:r>
        </a:p>
      </dgm:t>
    </dgm:pt>
    <dgm:pt modelId="{8FB22A45-2CA7-467F-9619-1C013B88F6D0}" type="parTrans" cxnId="{15E4F2BC-3CB2-428D-A23D-790B4D893035}">
      <dgm:prSet/>
      <dgm:spPr/>
      <dgm:t>
        <a:bodyPr/>
        <a:lstStyle/>
        <a:p>
          <a:endParaRPr lang="en-US"/>
        </a:p>
      </dgm:t>
    </dgm:pt>
    <dgm:pt modelId="{101647F3-7368-45CB-B437-B203217326C8}" type="sibTrans" cxnId="{15E4F2BC-3CB2-428D-A23D-790B4D893035}">
      <dgm:prSet/>
      <dgm:spPr/>
      <dgm:t>
        <a:bodyPr/>
        <a:lstStyle/>
        <a:p>
          <a:endParaRPr lang="en-US"/>
        </a:p>
      </dgm:t>
    </dgm:pt>
    <dgm:pt modelId="{C9A63CCC-E946-4547-8E05-DC06A6E2D98B}">
      <dgm:prSet/>
      <dgm:spPr/>
      <dgm:t>
        <a:bodyPr/>
        <a:lstStyle/>
        <a:p>
          <a:r>
            <a:rPr lang="en-US" dirty="0"/>
            <a:t>Think of the reader</a:t>
          </a:r>
        </a:p>
      </dgm:t>
    </dgm:pt>
    <dgm:pt modelId="{E7B61911-7719-47C1-876F-26F1FC0278C6}" type="parTrans" cxnId="{9536DB13-0CFC-408E-9573-30CB1D15D081}">
      <dgm:prSet/>
      <dgm:spPr/>
      <dgm:t>
        <a:bodyPr/>
        <a:lstStyle/>
        <a:p>
          <a:endParaRPr lang="en-US"/>
        </a:p>
      </dgm:t>
    </dgm:pt>
    <dgm:pt modelId="{E5465417-9BDF-464F-A868-3E49C1899388}" type="sibTrans" cxnId="{9536DB13-0CFC-408E-9573-30CB1D15D081}">
      <dgm:prSet/>
      <dgm:spPr/>
      <dgm:t>
        <a:bodyPr/>
        <a:lstStyle/>
        <a:p>
          <a:endParaRPr lang="en-US"/>
        </a:p>
      </dgm:t>
    </dgm:pt>
    <dgm:pt modelId="{877147FA-83B8-497A-9A6D-AFFD5A3D9EFE}">
      <dgm:prSet/>
      <dgm:spPr/>
      <dgm:t>
        <a:bodyPr/>
        <a:lstStyle/>
        <a:p>
          <a:r>
            <a:rPr lang="en-US"/>
            <a:t>The specific location of the end</a:t>
          </a:r>
        </a:p>
      </dgm:t>
    </dgm:pt>
    <dgm:pt modelId="{C5B5B7E9-08CD-4428-8449-139C2A9AF042}" type="parTrans" cxnId="{05B2289B-00A2-49E5-8A3A-85CBC4F37860}">
      <dgm:prSet/>
      <dgm:spPr/>
      <dgm:t>
        <a:bodyPr/>
        <a:lstStyle/>
        <a:p>
          <a:endParaRPr lang="en-US"/>
        </a:p>
      </dgm:t>
    </dgm:pt>
    <dgm:pt modelId="{B6A257E8-33B2-4D0F-99BB-C05549849CEE}" type="sibTrans" cxnId="{05B2289B-00A2-49E5-8A3A-85CBC4F37860}">
      <dgm:prSet/>
      <dgm:spPr/>
      <dgm:t>
        <a:bodyPr/>
        <a:lstStyle/>
        <a:p>
          <a:endParaRPr lang="en-US"/>
        </a:p>
      </dgm:t>
    </dgm:pt>
    <dgm:pt modelId="{A516388A-BAD7-4967-97FB-E34FE5AAFF81}">
      <dgm:prSet/>
      <dgm:spPr/>
      <dgm:t>
        <a:bodyPr/>
        <a:lstStyle/>
        <a:p>
          <a:r>
            <a:rPr lang="en-US" dirty="0"/>
            <a:t>Spoil the end!</a:t>
          </a:r>
        </a:p>
      </dgm:t>
    </dgm:pt>
    <dgm:pt modelId="{4C36E84D-472A-4245-A3C4-8C26078560FA}" type="parTrans" cxnId="{CA20CD49-0068-484E-BC37-FC45AEAB3095}">
      <dgm:prSet/>
      <dgm:spPr/>
      <dgm:t>
        <a:bodyPr/>
        <a:lstStyle/>
        <a:p>
          <a:endParaRPr lang="en-US"/>
        </a:p>
      </dgm:t>
    </dgm:pt>
    <dgm:pt modelId="{CF77C0C6-64ED-4938-BDBE-D3BF0D388575}" type="sibTrans" cxnId="{CA20CD49-0068-484E-BC37-FC45AEAB3095}">
      <dgm:prSet/>
      <dgm:spPr/>
      <dgm:t>
        <a:bodyPr/>
        <a:lstStyle/>
        <a:p>
          <a:endParaRPr lang="en-US"/>
        </a:p>
      </dgm:t>
    </dgm:pt>
    <dgm:pt modelId="{1A2FFCCA-5EBB-4174-AF9C-580E0CE29745}">
      <dgm:prSet/>
      <dgm:spPr/>
      <dgm:t>
        <a:bodyPr/>
        <a:lstStyle/>
        <a:p>
          <a:r>
            <a:rPr lang="en-US" dirty="0"/>
            <a:t>Only the necessary overview</a:t>
          </a:r>
        </a:p>
      </dgm:t>
    </dgm:pt>
    <dgm:pt modelId="{F501B4EE-328D-44CF-BE28-BF0BAF29FC67}" type="parTrans" cxnId="{2942CF21-0D5A-4623-81FA-CC59125722A2}">
      <dgm:prSet/>
      <dgm:spPr/>
      <dgm:t>
        <a:bodyPr/>
        <a:lstStyle/>
        <a:p>
          <a:endParaRPr lang="en-US"/>
        </a:p>
      </dgm:t>
    </dgm:pt>
    <dgm:pt modelId="{8AFEAE0C-31CE-4F34-830C-0BE11ACA9B48}" type="sibTrans" cxnId="{2942CF21-0D5A-4623-81FA-CC59125722A2}">
      <dgm:prSet/>
      <dgm:spPr/>
      <dgm:t>
        <a:bodyPr/>
        <a:lstStyle/>
        <a:p>
          <a:endParaRPr lang="en-US"/>
        </a:p>
      </dgm:t>
    </dgm:pt>
    <dgm:pt modelId="{734EACD8-3CA9-4669-A4A6-5FFEBB58C86B}">
      <dgm:prSet/>
      <dgm:spPr/>
      <dgm:t>
        <a:bodyPr/>
        <a:lstStyle/>
        <a:p>
          <a:r>
            <a:rPr lang="en-US"/>
            <a:t>But relevant contextual information along the way</a:t>
          </a:r>
        </a:p>
      </dgm:t>
    </dgm:pt>
    <dgm:pt modelId="{DFFEDA4D-658E-45E1-9E2B-89A4BB805F15}" type="parTrans" cxnId="{3B00E888-1255-4B8C-99EB-78D3C397F9FC}">
      <dgm:prSet/>
      <dgm:spPr/>
      <dgm:t>
        <a:bodyPr/>
        <a:lstStyle/>
        <a:p>
          <a:endParaRPr lang="en-US"/>
        </a:p>
      </dgm:t>
    </dgm:pt>
    <dgm:pt modelId="{972CBBD1-10D1-490A-A0B8-6CA8ED367033}" type="sibTrans" cxnId="{3B00E888-1255-4B8C-99EB-78D3C397F9FC}">
      <dgm:prSet/>
      <dgm:spPr/>
      <dgm:t>
        <a:bodyPr/>
        <a:lstStyle/>
        <a:p>
          <a:endParaRPr lang="en-US"/>
        </a:p>
      </dgm:t>
    </dgm:pt>
    <dgm:pt modelId="{6E664CB4-AE09-4663-9129-92488D314F15}">
      <dgm:prSet/>
      <dgm:spPr/>
      <dgm:t>
        <a:bodyPr/>
        <a:lstStyle/>
        <a:p>
          <a:r>
            <a:rPr lang="en-US"/>
            <a:t>Traffic, tolls, detours, alternate routes, locations along the way</a:t>
          </a:r>
        </a:p>
      </dgm:t>
    </dgm:pt>
    <dgm:pt modelId="{324143D4-685F-4492-8AC0-5C1EBF258793}" type="parTrans" cxnId="{D5EC2EBD-AF3E-4C91-9C74-9C65328AECF9}">
      <dgm:prSet/>
      <dgm:spPr/>
      <dgm:t>
        <a:bodyPr/>
        <a:lstStyle/>
        <a:p>
          <a:endParaRPr lang="en-US"/>
        </a:p>
      </dgm:t>
    </dgm:pt>
    <dgm:pt modelId="{F813B77A-33FC-49BD-AC2B-4007816D39BE}" type="sibTrans" cxnId="{D5EC2EBD-AF3E-4C91-9C74-9C65328AECF9}">
      <dgm:prSet/>
      <dgm:spPr/>
      <dgm:t>
        <a:bodyPr/>
        <a:lstStyle/>
        <a:p>
          <a:endParaRPr lang="en-US"/>
        </a:p>
      </dgm:t>
    </dgm:pt>
    <dgm:pt modelId="{DD97379D-00DD-409C-8C13-73F72996D454}">
      <dgm:prSet/>
      <dgm:spPr/>
      <dgm:t>
        <a:bodyPr/>
        <a:lstStyle/>
        <a:p>
          <a:r>
            <a:rPr lang="en-US" dirty="0"/>
            <a:t>How broad or narrow</a:t>
          </a:r>
        </a:p>
      </dgm:t>
    </dgm:pt>
    <dgm:pt modelId="{73B23948-7084-4F8B-9A94-48E316BC862E}" type="parTrans" cxnId="{36208CCA-1F9D-4383-A53C-65D51FAC9329}">
      <dgm:prSet/>
      <dgm:spPr/>
      <dgm:t>
        <a:bodyPr/>
        <a:lstStyle/>
        <a:p>
          <a:endParaRPr lang="en-US"/>
        </a:p>
      </dgm:t>
    </dgm:pt>
    <dgm:pt modelId="{3E507F77-CEB4-4AB9-B3C2-1B76B0C666D9}" type="sibTrans" cxnId="{36208CCA-1F9D-4383-A53C-65D51FAC9329}">
      <dgm:prSet/>
      <dgm:spPr/>
      <dgm:t>
        <a:bodyPr/>
        <a:lstStyle/>
        <a:p>
          <a:endParaRPr lang="en-US"/>
        </a:p>
      </dgm:t>
    </dgm:pt>
    <dgm:pt modelId="{8F6847BF-EFB9-4330-863B-FB7C04EFD4E3}" type="pres">
      <dgm:prSet presAssocID="{8C9269D1-A4B7-4708-9B19-E755D4723E31}" presName="linear" presStyleCnt="0">
        <dgm:presLayoutVars>
          <dgm:animLvl val="lvl"/>
          <dgm:resizeHandles val="exact"/>
        </dgm:presLayoutVars>
      </dgm:prSet>
      <dgm:spPr/>
    </dgm:pt>
    <dgm:pt modelId="{A0FE1EB3-970A-4BB0-BFC1-81B73F592ED0}" type="pres">
      <dgm:prSet presAssocID="{37E2832A-0B67-46BD-AAAD-0BFD438D0876}" presName="parentText" presStyleLbl="node1" presStyleIdx="0" presStyleCnt="5">
        <dgm:presLayoutVars>
          <dgm:chMax val="0"/>
          <dgm:bulletEnabled val="1"/>
        </dgm:presLayoutVars>
      </dgm:prSet>
      <dgm:spPr/>
    </dgm:pt>
    <dgm:pt modelId="{F8824640-62E8-45B4-9F90-FC8669CB41C0}" type="pres">
      <dgm:prSet presAssocID="{E7655AF6-98F1-42D4-8305-7D2240C18CF7}" presName="spacer" presStyleCnt="0"/>
      <dgm:spPr/>
    </dgm:pt>
    <dgm:pt modelId="{8096B138-1E20-404F-85E2-8AABFC5ACF36}" type="pres">
      <dgm:prSet presAssocID="{1EFB23E6-AD84-46E6-9589-E90E02DA69CD}" presName="parentText" presStyleLbl="node1" presStyleIdx="1" presStyleCnt="5">
        <dgm:presLayoutVars>
          <dgm:chMax val="0"/>
          <dgm:bulletEnabled val="1"/>
        </dgm:presLayoutVars>
      </dgm:prSet>
      <dgm:spPr/>
    </dgm:pt>
    <dgm:pt modelId="{07D30F47-249D-4D00-A205-59FCD1AAACE3}" type="pres">
      <dgm:prSet presAssocID="{1EFB23E6-AD84-46E6-9589-E90E02DA69CD}" presName="childText" presStyleLbl="revTx" presStyleIdx="0" presStyleCnt="3">
        <dgm:presLayoutVars>
          <dgm:bulletEnabled val="1"/>
        </dgm:presLayoutVars>
      </dgm:prSet>
      <dgm:spPr/>
    </dgm:pt>
    <dgm:pt modelId="{C68BDE58-DCF5-4B66-BFB1-816A7F809978}" type="pres">
      <dgm:prSet presAssocID="{877147FA-83B8-497A-9A6D-AFFD5A3D9EFE}" presName="parentText" presStyleLbl="node1" presStyleIdx="2" presStyleCnt="5">
        <dgm:presLayoutVars>
          <dgm:chMax val="0"/>
          <dgm:bulletEnabled val="1"/>
        </dgm:presLayoutVars>
      </dgm:prSet>
      <dgm:spPr/>
    </dgm:pt>
    <dgm:pt modelId="{03E2EE3A-16A4-4447-8FFC-197A826EF3C3}" type="pres">
      <dgm:prSet presAssocID="{877147FA-83B8-497A-9A6D-AFFD5A3D9EFE}" presName="childText" presStyleLbl="revTx" presStyleIdx="1" presStyleCnt="3">
        <dgm:presLayoutVars>
          <dgm:bulletEnabled val="1"/>
        </dgm:presLayoutVars>
      </dgm:prSet>
      <dgm:spPr/>
    </dgm:pt>
    <dgm:pt modelId="{F38A1685-C56C-4097-ADEA-F99E78851B04}" type="pres">
      <dgm:prSet presAssocID="{1A2FFCCA-5EBB-4174-AF9C-580E0CE29745}" presName="parentText" presStyleLbl="node1" presStyleIdx="3" presStyleCnt="5">
        <dgm:presLayoutVars>
          <dgm:chMax val="0"/>
          <dgm:bulletEnabled val="1"/>
        </dgm:presLayoutVars>
      </dgm:prSet>
      <dgm:spPr/>
    </dgm:pt>
    <dgm:pt modelId="{CF533B74-1BAA-4E70-8129-ACB1C4E6BC6F}" type="pres">
      <dgm:prSet presAssocID="{8AFEAE0C-31CE-4F34-830C-0BE11ACA9B48}" presName="spacer" presStyleCnt="0"/>
      <dgm:spPr/>
    </dgm:pt>
    <dgm:pt modelId="{B5855ACF-E725-49E5-BB92-E2523EA6625B}" type="pres">
      <dgm:prSet presAssocID="{734EACD8-3CA9-4669-A4A6-5FFEBB58C86B}" presName="parentText" presStyleLbl="node1" presStyleIdx="4" presStyleCnt="5">
        <dgm:presLayoutVars>
          <dgm:chMax val="0"/>
          <dgm:bulletEnabled val="1"/>
        </dgm:presLayoutVars>
      </dgm:prSet>
      <dgm:spPr/>
    </dgm:pt>
    <dgm:pt modelId="{6952BB84-361E-4FAA-9400-6AA9345E3FEC}" type="pres">
      <dgm:prSet presAssocID="{734EACD8-3CA9-4669-A4A6-5FFEBB58C86B}" presName="childText" presStyleLbl="revTx" presStyleIdx="2" presStyleCnt="3">
        <dgm:presLayoutVars>
          <dgm:bulletEnabled val="1"/>
        </dgm:presLayoutVars>
      </dgm:prSet>
      <dgm:spPr/>
    </dgm:pt>
  </dgm:ptLst>
  <dgm:cxnLst>
    <dgm:cxn modelId="{9536DB13-0CFC-408E-9573-30CB1D15D081}" srcId="{1EFB23E6-AD84-46E6-9589-E90E02DA69CD}" destId="{C9A63CCC-E946-4547-8E05-DC06A6E2D98B}" srcOrd="0" destOrd="0" parTransId="{E7B61911-7719-47C1-876F-26F1FC0278C6}" sibTransId="{E5465417-9BDF-464F-A868-3E49C1899388}"/>
    <dgm:cxn modelId="{2942CF21-0D5A-4623-81FA-CC59125722A2}" srcId="{8C9269D1-A4B7-4708-9B19-E755D4723E31}" destId="{1A2FFCCA-5EBB-4174-AF9C-580E0CE29745}" srcOrd="3" destOrd="0" parTransId="{F501B4EE-328D-44CF-BE28-BF0BAF29FC67}" sibTransId="{8AFEAE0C-31CE-4F34-830C-0BE11ACA9B48}"/>
    <dgm:cxn modelId="{BE518229-B85E-4AAB-9B52-A81C0EF10E0B}" srcId="{8C9269D1-A4B7-4708-9B19-E755D4723E31}" destId="{37E2832A-0B67-46BD-AAAD-0BFD438D0876}" srcOrd="0" destOrd="0" parTransId="{7981B5F6-6F5B-4DD9-8E5C-12D3A7912267}" sibTransId="{E7655AF6-98F1-42D4-8305-7D2240C18CF7}"/>
    <dgm:cxn modelId="{AF139A2D-F90B-417F-813D-43B131540CCF}" type="presOf" srcId="{1EFB23E6-AD84-46E6-9589-E90E02DA69CD}" destId="{8096B138-1E20-404F-85E2-8AABFC5ACF36}" srcOrd="0" destOrd="0" presId="urn:microsoft.com/office/officeart/2005/8/layout/vList2"/>
    <dgm:cxn modelId="{0FFB165F-FBA9-497D-858D-5C4DC24F55C5}" type="presOf" srcId="{877147FA-83B8-497A-9A6D-AFFD5A3D9EFE}" destId="{C68BDE58-DCF5-4B66-BFB1-816A7F809978}" srcOrd="0" destOrd="0" presId="urn:microsoft.com/office/officeart/2005/8/layout/vList2"/>
    <dgm:cxn modelId="{527D8144-716C-4E6E-B259-13E88C65B585}" type="presOf" srcId="{734EACD8-3CA9-4669-A4A6-5FFEBB58C86B}" destId="{B5855ACF-E725-49E5-BB92-E2523EA6625B}" srcOrd="0" destOrd="0" presId="urn:microsoft.com/office/officeart/2005/8/layout/vList2"/>
    <dgm:cxn modelId="{CA20CD49-0068-484E-BC37-FC45AEAB3095}" srcId="{877147FA-83B8-497A-9A6D-AFFD5A3D9EFE}" destId="{A516388A-BAD7-4967-97FB-E34FE5AAFF81}" srcOrd="0" destOrd="0" parTransId="{4C36E84D-472A-4245-A3C4-8C26078560FA}" sibTransId="{CF77C0C6-64ED-4938-BDBE-D3BF0D388575}"/>
    <dgm:cxn modelId="{78B22873-A0E2-4D90-A78A-010A7A66422C}" type="presOf" srcId="{37E2832A-0B67-46BD-AAAD-0BFD438D0876}" destId="{A0FE1EB3-970A-4BB0-BFC1-81B73F592ED0}" srcOrd="0" destOrd="0" presId="urn:microsoft.com/office/officeart/2005/8/layout/vList2"/>
    <dgm:cxn modelId="{3B00E888-1255-4B8C-99EB-78D3C397F9FC}" srcId="{8C9269D1-A4B7-4708-9B19-E755D4723E31}" destId="{734EACD8-3CA9-4669-A4A6-5FFEBB58C86B}" srcOrd="4" destOrd="0" parTransId="{DFFEDA4D-658E-45E1-9E2B-89A4BB805F15}" sibTransId="{972CBBD1-10D1-490A-A0B8-6CA8ED367033}"/>
    <dgm:cxn modelId="{F90A9499-7097-4EEE-B349-E45E2A8E2646}" type="presOf" srcId="{A516388A-BAD7-4967-97FB-E34FE5AAFF81}" destId="{03E2EE3A-16A4-4447-8FFC-197A826EF3C3}" srcOrd="0" destOrd="0" presId="urn:microsoft.com/office/officeart/2005/8/layout/vList2"/>
    <dgm:cxn modelId="{05B2289B-00A2-49E5-8A3A-85CBC4F37860}" srcId="{8C9269D1-A4B7-4708-9B19-E755D4723E31}" destId="{877147FA-83B8-497A-9A6D-AFFD5A3D9EFE}" srcOrd="2" destOrd="0" parTransId="{C5B5B7E9-08CD-4428-8449-139C2A9AF042}" sibTransId="{B6A257E8-33B2-4D0F-99BB-C05549849CEE}"/>
    <dgm:cxn modelId="{9334BD9D-7389-4B1B-92E1-AF8D844CB098}" type="presOf" srcId="{6E664CB4-AE09-4663-9129-92488D314F15}" destId="{6952BB84-361E-4FAA-9400-6AA9345E3FEC}" srcOrd="0" destOrd="0" presId="urn:microsoft.com/office/officeart/2005/8/layout/vList2"/>
    <dgm:cxn modelId="{15E4F2BC-3CB2-428D-A23D-790B4D893035}" srcId="{8C9269D1-A4B7-4708-9B19-E755D4723E31}" destId="{1EFB23E6-AD84-46E6-9589-E90E02DA69CD}" srcOrd="1" destOrd="0" parTransId="{8FB22A45-2CA7-467F-9619-1C013B88F6D0}" sibTransId="{101647F3-7368-45CB-B437-B203217326C8}"/>
    <dgm:cxn modelId="{D5EC2EBD-AF3E-4C91-9C74-9C65328AECF9}" srcId="{734EACD8-3CA9-4669-A4A6-5FFEBB58C86B}" destId="{6E664CB4-AE09-4663-9129-92488D314F15}" srcOrd="0" destOrd="0" parTransId="{324143D4-685F-4492-8AC0-5C1EBF258793}" sibTransId="{F813B77A-33FC-49BD-AC2B-4007816D39BE}"/>
    <dgm:cxn modelId="{36208CCA-1F9D-4383-A53C-65D51FAC9329}" srcId="{1EFB23E6-AD84-46E6-9589-E90E02DA69CD}" destId="{DD97379D-00DD-409C-8C13-73F72996D454}" srcOrd="1" destOrd="0" parTransId="{73B23948-7084-4F8B-9A94-48E316BC862E}" sibTransId="{3E507F77-CEB4-4AB9-B3C2-1B76B0C666D9}"/>
    <dgm:cxn modelId="{2FD01DDF-ED77-4252-84BE-08DE65EE51B1}" type="presOf" srcId="{8C9269D1-A4B7-4708-9B19-E755D4723E31}" destId="{8F6847BF-EFB9-4330-863B-FB7C04EFD4E3}" srcOrd="0" destOrd="0" presId="urn:microsoft.com/office/officeart/2005/8/layout/vList2"/>
    <dgm:cxn modelId="{88577AED-1554-4A9D-B23F-C7AB07063033}" type="presOf" srcId="{C9A63CCC-E946-4547-8E05-DC06A6E2D98B}" destId="{07D30F47-249D-4D00-A205-59FCD1AAACE3}" srcOrd="0" destOrd="0" presId="urn:microsoft.com/office/officeart/2005/8/layout/vList2"/>
    <dgm:cxn modelId="{FB95C3FA-EEB6-4D4C-9914-393C45212D10}" type="presOf" srcId="{1A2FFCCA-5EBB-4174-AF9C-580E0CE29745}" destId="{F38A1685-C56C-4097-ADEA-F99E78851B04}" srcOrd="0" destOrd="0" presId="urn:microsoft.com/office/officeart/2005/8/layout/vList2"/>
    <dgm:cxn modelId="{E6704EFE-8EF0-445D-85C3-B27EE3EF5651}" type="presOf" srcId="{DD97379D-00DD-409C-8C13-73F72996D454}" destId="{07D30F47-249D-4D00-A205-59FCD1AAACE3}" srcOrd="0" destOrd="1" presId="urn:microsoft.com/office/officeart/2005/8/layout/vList2"/>
    <dgm:cxn modelId="{C6AF0B82-5108-48D8-98F9-A59E6291A14B}" type="presParOf" srcId="{8F6847BF-EFB9-4330-863B-FB7C04EFD4E3}" destId="{A0FE1EB3-970A-4BB0-BFC1-81B73F592ED0}" srcOrd="0" destOrd="0" presId="urn:microsoft.com/office/officeart/2005/8/layout/vList2"/>
    <dgm:cxn modelId="{FDA3CAFB-8EFD-4A2F-BC80-986EEF9DF08C}" type="presParOf" srcId="{8F6847BF-EFB9-4330-863B-FB7C04EFD4E3}" destId="{F8824640-62E8-45B4-9F90-FC8669CB41C0}" srcOrd="1" destOrd="0" presId="urn:microsoft.com/office/officeart/2005/8/layout/vList2"/>
    <dgm:cxn modelId="{2B65EA07-E2CE-444F-8C69-15E9E5D19840}" type="presParOf" srcId="{8F6847BF-EFB9-4330-863B-FB7C04EFD4E3}" destId="{8096B138-1E20-404F-85E2-8AABFC5ACF36}" srcOrd="2" destOrd="0" presId="urn:microsoft.com/office/officeart/2005/8/layout/vList2"/>
    <dgm:cxn modelId="{E0A9A78E-702A-4757-8BCB-2576E943B23C}" type="presParOf" srcId="{8F6847BF-EFB9-4330-863B-FB7C04EFD4E3}" destId="{07D30F47-249D-4D00-A205-59FCD1AAACE3}" srcOrd="3" destOrd="0" presId="urn:microsoft.com/office/officeart/2005/8/layout/vList2"/>
    <dgm:cxn modelId="{1B70F866-4CA9-4AEE-BCF7-7BD43264FCF3}" type="presParOf" srcId="{8F6847BF-EFB9-4330-863B-FB7C04EFD4E3}" destId="{C68BDE58-DCF5-4B66-BFB1-816A7F809978}" srcOrd="4" destOrd="0" presId="urn:microsoft.com/office/officeart/2005/8/layout/vList2"/>
    <dgm:cxn modelId="{31043A92-7BF7-4C99-B071-791D06551759}" type="presParOf" srcId="{8F6847BF-EFB9-4330-863B-FB7C04EFD4E3}" destId="{03E2EE3A-16A4-4447-8FFC-197A826EF3C3}" srcOrd="5" destOrd="0" presId="urn:microsoft.com/office/officeart/2005/8/layout/vList2"/>
    <dgm:cxn modelId="{D58687C5-A3D6-4620-A500-DB66D3BB4432}" type="presParOf" srcId="{8F6847BF-EFB9-4330-863B-FB7C04EFD4E3}" destId="{F38A1685-C56C-4097-ADEA-F99E78851B04}" srcOrd="6" destOrd="0" presId="urn:microsoft.com/office/officeart/2005/8/layout/vList2"/>
    <dgm:cxn modelId="{11269847-B391-431F-ABC3-3E017180D628}" type="presParOf" srcId="{8F6847BF-EFB9-4330-863B-FB7C04EFD4E3}" destId="{CF533B74-1BAA-4E70-8129-ACB1C4E6BC6F}" srcOrd="7" destOrd="0" presId="urn:microsoft.com/office/officeart/2005/8/layout/vList2"/>
    <dgm:cxn modelId="{448EEE91-0BCC-458D-9A33-4B26600C9699}" type="presParOf" srcId="{8F6847BF-EFB9-4330-863B-FB7C04EFD4E3}" destId="{B5855ACF-E725-49E5-BB92-E2523EA6625B}" srcOrd="8" destOrd="0" presId="urn:microsoft.com/office/officeart/2005/8/layout/vList2"/>
    <dgm:cxn modelId="{3C991043-859D-43FE-8BA9-584BBBD2626D}" type="presParOf" srcId="{8F6847BF-EFB9-4330-863B-FB7C04EFD4E3}" destId="{6952BB84-361E-4FAA-9400-6AA9345E3FE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E8E61-2F97-4801-80FD-280F30E48D16}"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670C074D-EE0C-4CF1-99DB-4315E3E29F1D}">
      <dgm:prSet/>
      <dgm:spPr/>
      <dgm:t>
        <a:bodyPr/>
        <a:lstStyle/>
        <a:p>
          <a:pPr>
            <a:lnSpc>
              <a:spcPct val="100000"/>
            </a:lnSpc>
          </a:pPr>
          <a:r>
            <a:rPr lang="en-US" dirty="0"/>
            <a:t>(Starting Point)</a:t>
          </a:r>
          <a:br>
            <a:rPr lang="en-US" dirty="0"/>
          </a:br>
          <a:r>
            <a:rPr lang="en-US" dirty="0"/>
            <a:t>Reader’s current knowledge of the topic</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pPr>
            <a:lnSpc>
              <a:spcPct val="100000"/>
            </a:lnSpc>
          </a:pPr>
          <a:endParaRPr lang="en-US"/>
        </a:p>
      </dgm:t>
    </dgm:pt>
    <dgm:pt modelId="{E231251D-2896-4647-8F71-F0CBBFD23C98}">
      <dgm:prSet/>
      <dgm:spPr/>
      <dgm:t>
        <a:bodyPr/>
        <a:lstStyle/>
        <a:p>
          <a:pPr>
            <a:lnSpc>
              <a:spcPct val="100000"/>
            </a:lnSpc>
          </a:pPr>
          <a:r>
            <a:rPr lang="en-US" dirty="0"/>
            <a:t>(Destination)</a:t>
          </a:r>
          <a:br>
            <a:rPr lang="en-US" dirty="0"/>
          </a:br>
          <a:r>
            <a:rPr lang="en-US" dirty="0"/>
            <a:t>What you want to prove</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pPr>
            <a:lnSpc>
              <a:spcPct val="100000"/>
            </a:lnSpc>
          </a:pPr>
          <a:endParaRPr lang="en-US"/>
        </a:p>
      </dgm:t>
    </dgm:pt>
    <dgm:pt modelId="{C88FB464-AB15-4C03-A274-ACEA2F6EDAB8}">
      <dgm:prSet/>
      <dgm:spPr/>
      <dgm:t>
        <a:bodyPr/>
        <a:lstStyle/>
        <a:p>
          <a:pPr>
            <a:lnSpc>
              <a:spcPct val="100000"/>
            </a:lnSpc>
          </a:pPr>
          <a:r>
            <a:rPr lang="en-US" dirty="0"/>
            <a:t>(Different Routes)</a:t>
          </a:r>
          <a:br>
            <a:rPr lang="en-US" dirty="0"/>
          </a:br>
          <a:r>
            <a:rPr lang="en-US" dirty="0"/>
            <a:t>Different ways to reach an audience</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pPr>
            <a:lnSpc>
              <a:spcPct val="100000"/>
            </a:lnSpc>
          </a:pPr>
          <a:endParaRPr lang="en-US"/>
        </a:p>
      </dgm:t>
    </dgm:pt>
    <dgm:pt modelId="{C4FF1A5B-D497-4072-91AB-061284A0154C}">
      <dgm:prSet/>
      <dgm:spPr/>
      <dgm:t>
        <a:bodyPr/>
        <a:lstStyle/>
        <a:p>
          <a:pPr>
            <a:lnSpc>
              <a:spcPct val="100000"/>
            </a:lnSpc>
          </a:pPr>
          <a:r>
            <a:rPr lang="en-US" dirty="0"/>
            <a:t>(Transportation)</a:t>
          </a:r>
          <a:br>
            <a:rPr lang="en-US" dirty="0"/>
          </a:br>
          <a:r>
            <a:rPr lang="en-US" dirty="0"/>
            <a:t>Different modes of essays / genres</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pPr>
            <a:lnSpc>
              <a:spcPct val="100000"/>
            </a:lnSpc>
          </a:pPr>
          <a:endParaRPr lang="en-US"/>
        </a:p>
      </dgm:t>
    </dgm:pt>
    <dgm:pt modelId="{B886B87B-6E64-47B8-B32E-065FA57F2F7D}">
      <dgm:prSet/>
      <dgm:spPr/>
      <dgm:t>
        <a:bodyPr/>
        <a:lstStyle/>
        <a:p>
          <a:pPr>
            <a:lnSpc>
              <a:spcPct val="100000"/>
            </a:lnSpc>
          </a:pPr>
          <a:r>
            <a:rPr lang="en-US" dirty="0"/>
            <a:t>(Surrounding Area)</a:t>
          </a:r>
          <a:br>
            <a:rPr lang="en-US" dirty="0"/>
          </a:br>
          <a:r>
            <a:rPr lang="en-US" dirty="0"/>
            <a:t>Context for the argument in our world</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pPr>
            <a:lnSpc>
              <a:spcPct val="100000"/>
            </a:lnSpc>
          </a:pPr>
          <a:endParaRPr lang="en-US"/>
        </a:p>
      </dgm:t>
    </dgm:pt>
    <dgm:pt modelId="{982C1B94-CACB-4F4E-9354-0EB00253A553}">
      <dgm:prSet/>
      <dgm:spPr/>
      <dgm:t>
        <a:bodyPr/>
        <a:lstStyle/>
        <a:p>
          <a:pPr>
            <a:lnSpc>
              <a:spcPct val="100000"/>
            </a:lnSpc>
          </a:pPr>
          <a:r>
            <a:rPr lang="en-US" dirty="0"/>
            <a:t>(Landmarks)</a:t>
          </a:r>
          <a:br>
            <a:rPr lang="en-US" dirty="0"/>
          </a:br>
          <a:r>
            <a:rPr lang="en-US" dirty="0"/>
            <a:t>Major ideas and themes</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pPr>
            <a:lnSpc>
              <a:spcPct val="100000"/>
            </a:lnSpc>
          </a:pPr>
          <a:endParaRPr lang="en-US"/>
        </a:p>
      </dgm:t>
    </dgm:pt>
    <dgm:pt modelId="{F4E94DF5-212E-4E11-8A78-AD67385D72DE}">
      <dgm:prSet/>
      <dgm:spPr/>
      <dgm:t>
        <a:bodyPr/>
        <a:lstStyle/>
        <a:p>
          <a:pPr>
            <a:lnSpc>
              <a:spcPct val="100000"/>
            </a:lnSpc>
          </a:pPr>
          <a:r>
            <a:rPr lang="en-US" dirty="0"/>
            <a:t>(Distance/Time)</a:t>
          </a:r>
          <a:br>
            <a:rPr lang="en-US" dirty="0"/>
          </a:br>
          <a:r>
            <a:rPr lang="en-US" dirty="0"/>
            <a:t>How in depth or long your essay will be</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pPr>
            <a:lnSpc>
              <a:spcPct val="100000"/>
            </a:lnSpc>
          </a:pPr>
          <a:endParaRPr lang="en-US"/>
        </a:p>
      </dgm:t>
    </dgm:pt>
    <dgm:pt modelId="{90CBB39F-0985-4159-947D-22631DE481AA}">
      <dgm:prSet/>
      <dgm:spPr/>
      <dgm:t>
        <a:bodyPr/>
        <a:lstStyle/>
        <a:p>
          <a:pPr>
            <a:lnSpc>
              <a:spcPct val="100000"/>
            </a:lnSpc>
          </a:pPr>
          <a:r>
            <a:rPr lang="en-US" dirty="0"/>
            <a:t>(Turn directions)</a:t>
          </a:r>
          <a:br>
            <a:rPr lang="en-US" dirty="0"/>
          </a:br>
          <a:r>
            <a:rPr lang="en-US" dirty="0"/>
            <a:t>A step by step guide of the points you’ll cover</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374E5462-3B99-4471-BC51-0637A276B643}" type="pres">
      <dgm:prSet presAssocID="{53DE8E61-2F97-4801-80FD-280F30E48D16}" presName="root" presStyleCnt="0">
        <dgm:presLayoutVars>
          <dgm:dir/>
          <dgm:resizeHandles val="exact"/>
        </dgm:presLayoutVars>
      </dgm:prSet>
      <dgm:spPr/>
    </dgm:pt>
    <dgm:pt modelId="{57FA9EA9-603F-4D8E-BAE5-59729178C121}" type="pres">
      <dgm:prSet presAssocID="{53DE8E61-2F97-4801-80FD-280F30E48D16}" presName="container" presStyleCnt="0">
        <dgm:presLayoutVars>
          <dgm:dir/>
          <dgm:resizeHandles val="exact"/>
        </dgm:presLayoutVars>
      </dgm:prSet>
      <dgm:spPr/>
    </dgm:pt>
    <dgm:pt modelId="{36332F96-6FE4-4E22-B62A-B6F48D5DF24B}" type="pres">
      <dgm:prSet presAssocID="{670C074D-EE0C-4CF1-99DB-4315E3E29F1D}" presName="compNode" presStyleCnt="0"/>
      <dgm:spPr/>
    </dgm:pt>
    <dgm:pt modelId="{E9F2644C-387A-47BF-AAEB-3215C7584001}" type="pres">
      <dgm:prSet presAssocID="{670C074D-EE0C-4CF1-99DB-4315E3E29F1D}" presName="iconBgRect" presStyleLbl="bgShp" presStyleIdx="0" presStyleCnt="8"/>
      <dgm:spPr/>
    </dgm:pt>
    <dgm:pt modelId="{08E5F17D-C29F-4F17-ABA9-BDD3E3C09D5A}" type="pres">
      <dgm:prSet presAssocID="{670C074D-EE0C-4CF1-99DB-4315E3E29F1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6CFCBDC3-68F6-4D04-9D36-99219B398715}" type="pres">
      <dgm:prSet presAssocID="{670C074D-EE0C-4CF1-99DB-4315E3E29F1D}" presName="spaceRect" presStyleCnt="0"/>
      <dgm:spPr/>
    </dgm:pt>
    <dgm:pt modelId="{EE5EFA81-DFAF-4789-9852-26AB915FDAB5}" type="pres">
      <dgm:prSet presAssocID="{670C074D-EE0C-4CF1-99DB-4315E3E29F1D}" presName="textRect" presStyleLbl="revTx" presStyleIdx="0" presStyleCnt="8">
        <dgm:presLayoutVars>
          <dgm:chMax val="1"/>
          <dgm:chPref val="1"/>
        </dgm:presLayoutVars>
      </dgm:prSet>
      <dgm:spPr/>
    </dgm:pt>
    <dgm:pt modelId="{4A3F8A01-DAD5-4E5B-974C-BB61846B3CE1}" type="pres">
      <dgm:prSet presAssocID="{AF6FC6C4-2971-4192-8DAD-7D5EC78532B0}" presName="sibTrans" presStyleLbl="sibTrans2D1" presStyleIdx="0" presStyleCnt="0"/>
      <dgm:spPr/>
    </dgm:pt>
    <dgm:pt modelId="{28C90F75-985D-4726-B3F9-76DA5295632B}" type="pres">
      <dgm:prSet presAssocID="{E231251D-2896-4647-8F71-F0CBBFD23C98}" presName="compNode" presStyleCnt="0"/>
      <dgm:spPr/>
    </dgm:pt>
    <dgm:pt modelId="{DBCD8774-A8E1-421A-9D32-2E90F7B41170}" type="pres">
      <dgm:prSet presAssocID="{E231251D-2896-4647-8F71-F0CBBFD23C98}" presName="iconBgRect" presStyleLbl="bgShp" presStyleIdx="1" presStyleCnt="8"/>
      <dgm:spPr/>
    </dgm:pt>
    <dgm:pt modelId="{E3FE0C27-FDB0-4AA6-96CE-FF727DE46D73}" type="pres">
      <dgm:prSet presAssocID="{E231251D-2896-4647-8F71-F0CBBFD23C98}"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1363CF2A-BF4E-4D1F-81DA-E65C9FA4F3E0}" type="pres">
      <dgm:prSet presAssocID="{E231251D-2896-4647-8F71-F0CBBFD23C98}" presName="spaceRect" presStyleCnt="0"/>
      <dgm:spPr/>
    </dgm:pt>
    <dgm:pt modelId="{9B75ECD0-5AEE-4830-98AC-D89D5AAC3778}" type="pres">
      <dgm:prSet presAssocID="{E231251D-2896-4647-8F71-F0CBBFD23C98}" presName="textRect" presStyleLbl="revTx" presStyleIdx="1" presStyleCnt="8">
        <dgm:presLayoutVars>
          <dgm:chMax val="1"/>
          <dgm:chPref val="1"/>
        </dgm:presLayoutVars>
      </dgm:prSet>
      <dgm:spPr/>
    </dgm:pt>
    <dgm:pt modelId="{6F371484-B775-4B35-8D10-1876243BBD84}" type="pres">
      <dgm:prSet presAssocID="{2C698AC2-70DC-4E2A-9317-3255871F2027}" presName="sibTrans" presStyleLbl="sibTrans2D1" presStyleIdx="0" presStyleCnt="0"/>
      <dgm:spPr/>
    </dgm:pt>
    <dgm:pt modelId="{7E0CEF11-B0FC-46FB-9143-71D87BF3BE2A}" type="pres">
      <dgm:prSet presAssocID="{C88FB464-AB15-4C03-A274-ACEA2F6EDAB8}" presName="compNode" presStyleCnt="0"/>
      <dgm:spPr/>
    </dgm:pt>
    <dgm:pt modelId="{19732FF8-EF57-48AA-80F1-6E33E714BC17}" type="pres">
      <dgm:prSet presAssocID="{C88FB464-AB15-4C03-A274-ACEA2F6EDAB8}" presName="iconBgRect" presStyleLbl="bgShp" presStyleIdx="2" presStyleCnt="8"/>
      <dgm:spPr/>
    </dgm:pt>
    <dgm:pt modelId="{37E57DA9-4C32-435F-872D-74D0961854AF}" type="pres">
      <dgm:prSet presAssocID="{C88FB464-AB15-4C03-A274-ACEA2F6EDAB8}"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0A1A953-1264-402E-8A4A-4E8A86ACFF69}" type="pres">
      <dgm:prSet presAssocID="{C88FB464-AB15-4C03-A274-ACEA2F6EDAB8}" presName="spaceRect" presStyleCnt="0"/>
      <dgm:spPr/>
    </dgm:pt>
    <dgm:pt modelId="{25334F2A-6DDD-4BAE-96C8-0A148A2BADD2}" type="pres">
      <dgm:prSet presAssocID="{C88FB464-AB15-4C03-A274-ACEA2F6EDAB8}" presName="textRect" presStyleLbl="revTx" presStyleIdx="2" presStyleCnt="8">
        <dgm:presLayoutVars>
          <dgm:chMax val="1"/>
          <dgm:chPref val="1"/>
        </dgm:presLayoutVars>
      </dgm:prSet>
      <dgm:spPr/>
    </dgm:pt>
    <dgm:pt modelId="{9F8A5D06-7D52-4DD9-93B4-6D1B5FF1CF72}" type="pres">
      <dgm:prSet presAssocID="{9D24DD11-52C0-4AE9-BE7A-9A9B4A5DCA3A}" presName="sibTrans" presStyleLbl="sibTrans2D1" presStyleIdx="0" presStyleCnt="0"/>
      <dgm:spPr/>
    </dgm:pt>
    <dgm:pt modelId="{74155499-B931-4A0D-A7F5-E46811B03E6A}" type="pres">
      <dgm:prSet presAssocID="{C4FF1A5B-D497-4072-91AB-061284A0154C}" presName="compNode" presStyleCnt="0"/>
      <dgm:spPr/>
    </dgm:pt>
    <dgm:pt modelId="{C21F2744-9A4C-4219-9224-77F6832A3FD5}" type="pres">
      <dgm:prSet presAssocID="{C4FF1A5B-D497-4072-91AB-061284A0154C}" presName="iconBgRect" presStyleLbl="bgShp" presStyleIdx="3" presStyleCnt="8"/>
      <dgm:spPr/>
    </dgm:pt>
    <dgm:pt modelId="{B020BF50-CF51-4BEC-B66E-5435F218E896}" type="pres">
      <dgm:prSet presAssocID="{C4FF1A5B-D497-4072-91AB-061284A0154C}"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t Launch"/>
        </a:ext>
      </dgm:extLst>
    </dgm:pt>
    <dgm:pt modelId="{F22C8040-DE4C-4A2A-AD42-29A152D17BB9}" type="pres">
      <dgm:prSet presAssocID="{C4FF1A5B-D497-4072-91AB-061284A0154C}" presName="spaceRect" presStyleCnt="0"/>
      <dgm:spPr/>
    </dgm:pt>
    <dgm:pt modelId="{010C401F-1739-4DEF-85CD-3FB67B8B53B9}" type="pres">
      <dgm:prSet presAssocID="{C4FF1A5B-D497-4072-91AB-061284A0154C}" presName="textRect" presStyleLbl="revTx" presStyleIdx="3" presStyleCnt="8">
        <dgm:presLayoutVars>
          <dgm:chMax val="1"/>
          <dgm:chPref val="1"/>
        </dgm:presLayoutVars>
      </dgm:prSet>
      <dgm:spPr/>
    </dgm:pt>
    <dgm:pt modelId="{CED305BA-09C4-4FC7-9F2B-29D9160128C0}" type="pres">
      <dgm:prSet presAssocID="{C0CC7093-77B7-495A-B6A6-54C2EA2B4B4E}" presName="sibTrans" presStyleLbl="sibTrans2D1" presStyleIdx="0" presStyleCnt="0"/>
      <dgm:spPr/>
    </dgm:pt>
    <dgm:pt modelId="{E7A11C74-6C4F-4DDE-94E6-A1C531CCB25A}" type="pres">
      <dgm:prSet presAssocID="{B886B87B-6E64-47B8-B32E-065FA57F2F7D}" presName="compNode" presStyleCnt="0"/>
      <dgm:spPr/>
    </dgm:pt>
    <dgm:pt modelId="{BD12E750-028F-407B-9A8E-B7EA0B397194}" type="pres">
      <dgm:prSet presAssocID="{B886B87B-6E64-47B8-B32E-065FA57F2F7D}" presName="iconBgRect" presStyleLbl="bgShp" presStyleIdx="4" presStyleCnt="8"/>
      <dgm:spPr/>
    </dgm:pt>
    <dgm:pt modelId="{34CBC4F5-ADB3-4B45-A981-A33517B4D6CD}" type="pres">
      <dgm:prSet presAssocID="{B886B87B-6E64-47B8-B32E-065FA57F2F7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DF29EF93-86BE-48F2-8918-A86164C7B4BD}" type="pres">
      <dgm:prSet presAssocID="{B886B87B-6E64-47B8-B32E-065FA57F2F7D}" presName="spaceRect" presStyleCnt="0"/>
      <dgm:spPr/>
    </dgm:pt>
    <dgm:pt modelId="{8062CE8A-ACF7-4032-8528-B9E14BEA9068}" type="pres">
      <dgm:prSet presAssocID="{B886B87B-6E64-47B8-B32E-065FA57F2F7D}" presName="textRect" presStyleLbl="revTx" presStyleIdx="4" presStyleCnt="8">
        <dgm:presLayoutVars>
          <dgm:chMax val="1"/>
          <dgm:chPref val="1"/>
        </dgm:presLayoutVars>
      </dgm:prSet>
      <dgm:spPr/>
    </dgm:pt>
    <dgm:pt modelId="{213AD7D0-C9D0-4647-8B3D-B623F6F6528E}" type="pres">
      <dgm:prSet presAssocID="{44C3082C-E8BB-4BA5-91AA-B78CA57BA790}" presName="sibTrans" presStyleLbl="sibTrans2D1" presStyleIdx="0" presStyleCnt="0"/>
      <dgm:spPr/>
    </dgm:pt>
    <dgm:pt modelId="{2204A206-FE5B-4F6A-A5C9-7458839458FB}" type="pres">
      <dgm:prSet presAssocID="{982C1B94-CACB-4F4E-9354-0EB00253A553}" presName="compNode" presStyleCnt="0"/>
      <dgm:spPr/>
    </dgm:pt>
    <dgm:pt modelId="{2F90D58F-2EEB-430B-B02C-153FB5E4FB83}" type="pres">
      <dgm:prSet presAssocID="{982C1B94-CACB-4F4E-9354-0EB00253A553}" presName="iconBgRect" presStyleLbl="bgShp" presStyleIdx="5" presStyleCnt="8"/>
      <dgm:spPr/>
    </dgm:pt>
    <dgm:pt modelId="{B9F0692B-4074-4964-A2D7-EF32DC3753F9}" type="pres">
      <dgm:prSet presAssocID="{982C1B94-CACB-4F4E-9354-0EB00253A553}"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n"/>
        </a:ext>
      </dgm:extLst>
    </dgm:pt>
    <dgm:pt modelId="{1EB11FB6-05FB-4875-A59A-5B72F76076B5}" type="pres">
      <dgm:prSet presAssocID="{982C1B94-CACB-4F4E-9354-0EB00253A553}" presName="spaceRect" presStyleCnt="0"/>
      <dgm:spPr/>
    </dgm:pt>
    <dgm:pt modelId="{03952DB9-FC7F-4ED6-B18B-26B015E2AA40}" type="pres">
      <dgm:prSet presAssocID="{982C1B94-CACB-4F4E-9354-0EB00253A553}" presName="textRect" presStyleLbl="revTx" presStyleIdx="5" presStyleCnt="8">
        <dgm:presLayoutVars>
          <dgm:chMax val="1"/>
          <dgm:chPref val="1"/>
        </dgm:presLayoutVars>
      </dgm:prSet>
      <dgm:spPr/>
    </dgm:pt>
    <dgm:pt modelId="{BA5B3909-B237-4C46-8852-116D8817D239}" type="pres">
      <dgm:prSet presAssocID="{C5DC16E5-8B3F-4EBA-ADA8-36169948D450}" presName="sibTrans" presStyleLbl="sibTrans2D1" presStyleIdx="0" presStyleCnt="0"/>
      <dgm:spPr/>
    </dgm:pt>
    <dgm:pt modelId="{4E708627-C1A5-40FA-9547-6E3C897E6794}" type="pres">
      <dgm:prSet presAssocID="{F4E94DF5-212E-4E11-8A78-AD67385D72DE}" presName="compNode" presStyleCnt="0"/>
      <dgm:spPr/>
    </dgm:pt>
    <dgm:pt modelId="{B7F2D773-4603-463B-8428-24804A7AEFD1}" type="pres">
      <dgm:prSet presAssocID="{F4E94DF5-212E-4E11-8A78-AD67385D72DE}" presName="iconBgRect" presStyleLbl="bgShp" presStyleIdx="6" presStyleCnt="8"/>
      <dgm:spPr/>
    </dgm:pt>
    <dgm:pt modelId="{8646F643-BCA0-4463-B2F3-EDE02FD2E032}" type="pres">
      <dgm:prSet presAssocID="{F4E94DF5-212E-4E11-8A78-AD67385D72D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irplane"/>
        </a:ext>
      </dgm:extLst>
    </dgm:pt>
    <dgm:pt modelId="{22C70A6D-3D51-466F-B8CF-B1DEA8C8DE73}" type="pres">
      <dgm:prSet presAssocID="{F4E94DF5-212E-4E11-8A78-AD67385D72DE}" presName="spaceRect" presStyleCnt="0"/>
      <dgm:spPr/>
    </dgm:pt>
    <dgm:pt modelId="{8FD77370-1B0E-40D1-B342-A65152CDD798}" type="pres">
      <dgm:prSet presAssocID="{F4E94DF5-212E-4E11-8A78-AD67385D72DE}" presName="textRect" presStyleLbl="revTx" presStyleIdx="6" presStyleCnt="8">
        <dgm:presLayoutVars>
          <dgm:chMax val="1"/>
          <dgm:chPref val="1"/>
        </dgm:presLayoutVars>
      </dgm:prSet>
      <dgm:spPr/>
    </dgm:pt>
    <dgm:pt modelId="{C782CA66-D678-4E1F-99A5-9FE64FC5D1F5}" type="pres">
      <dgm:prSet presAssocID="{3761E9BA-CF15-4EB4-AD2F-31F1791CDF67}" presName="sibTrans" presStyleLbl="sibTrans2D1" presStyleIdx="0" presStyleCnt="0"/>
      <dgm:spPr/>
    </dgm:pt>
    <dgm:pt modelId="{A157BD00-2752-4362-8692-EBE2E09582C5}" type="pres">
      <dgm:prSet presAssocID="{90CBB39F-0985-4159-947D-22631DE481AA}" presName="compNode" presStyleCnt="0"/>
      <dgm:spPr/>
    </dgm:pt>
    <dgm:pt modelId="{9375D2C4-802C-4B9D-897F-4539264831E0}" type="pres">
      <dgm:prSet presAssocID="{90CBB39F-0985-4159-947D-22631DE481AA}" presName="iconBgRect" presStyleLbl="bgShp" presStyleIdx="7" presStyleCnt="8"/>
      <dgm:spPr/>
    </dgm:pt>
    <dgm:pt modelId="{D4646187-D2FB-434D-A226-CBFC181C91A6}" type="pres">
      <dgm:prSet presAssocID="{90CBB39F-0985-4159-947D-22631DE481AA}"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fresh"/>
        </a:ext>
      </dgm:extLst>
    </dgm:pt>
    <dgm:pt modelId="{C8D6D97F-455C-4F39-98E9-C55C8827A4FC}" type="pres">
      <dgm:prSet presAssocID="{90CBB39F-0985-4159-947D-22631DE481AA}" presName="spaceRect" presStyleCnt="0"/>
      <dgm:spPr/>
    </dgm:pt>
    <dgm:pt modelId="{A4BB92BE-367B-4EA5-8A66-1D70F50F2A9F}" type="pres">
      <dgm:prSet presAssocID="{90CBB39F-0985-4159-947D-22631DE481AA}" presName="textRect" presStyleLbl="revTx" presStyleIdx="7" presStyleCnt="8">
        <dgm:presLayoutVars>
          <dgm:chMax val="1"/>
          <dgm:chPref val="1"/>
        </dgm:presLayoutVars>
      </dgm:prSet>
      <dgm:spPr/>
    </dgm:pt>
  </dgm:ptLst>
  <dgm:cxnLst>
    <dgm:cxn modelId="{B947FA17-C797-40AC-B17C-653B0EED5B20}" type="presOf" srcId="{C88FB464-AB15-4C03-A274-ACEA2F6EDAB8}" destId="{25334F2A-6DDD-4BAE-96C8-0A148A2BADD2}" srcOrd="0" destOrd="0" presId="urn:microsoft.com/office/officeart/2018/2/layout/IconCircleList"/>
    <dgm:cxn modelId="{206CA12A-8802-4199-9CD2-11C9EC9DB6AD}" type="presOf" srcId="{C0CC7093-77B7-495A-B6A6-54C2EA2B4B4E}" destId="{CED305BA-09C4-4FC7-9F2B-29D9160128C0}" srcOrd="0" destOrd="0" presId="urn:microsoft.com/office/officeart/2018/2/layout/IconCircleList"/>
    <dgm:cxn modelId="{92513649-E298-40BE-9D7C-9243070D4F23}" srcId="{53DE8E61-2F97-4801-80FD-280F30E48D16}" destId="{C4FF1A5B-D497-4072-91AB-061284A0154C}" srcOrd="3" destOrd="0" parTransId="{018429CC-BD15-43AF-903F-1F42554DF3A2}" sibTransId="{C0CC7093-77B7-495A-B6A6-54C2EA2B4B4E}"/>
    <dgm:cxn modelId="{DD39E84C-20D3-4E4B-AC7A-B895D07EB023}" type="presOf" srcId="{F4E94DF5-212E-4E11-8A78-AD67385D72DE}" destId="{8FD77370-1B0E-40D1-B342-A65152CDD798}" srcOrd="0" destOrd="0" presId="urn:microsoft.com/office/officeart/2018/2/layout/IconCircleList"/>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24E30E72-C644-425A-83FD-3F67B3415933}" type="presOf" srcId="{E231251D-2896-4647-8F71-F0CBBFD23C98}" destId="{9B75ECD0-5AEE-4830-98AC-D89D5AAC3778}" srcOrd="0" destOrd="0" presId="urn:microsoft.com/office/officeart/2018/2/layout/IconCircleList"/>
    <dgm:cxn modelId="{8469FB75-4518-4F2B-8636-37746C284512}" type="presOf" srcId="{3761E9BA-CF15-4EB4-AD2F-31F1791CDF67}" destId="{C782CA66-D678-4E1F-99A5-9FE64FC5D1F5}" srcOrd="0" destOrd="0" presId="urn:microsoft.com/office/officeart/2018/2/layout/IconCircleList"/>
    <dgm:cxn modelId="{577FCF86-CEBD-43B0-9581-2E27F7899731}" srcId="{53DE8E61-2F97-4801-80FD-280F30E48D16}" destId="{E231251D-2896-4647-8F71-F0CBBFD23C98}" srcOrd="1" destOrd="0" parTransId="{EA1C962D-ABCD-4D4D-A50A-76FDA9EB678E}" sibTransId="{2C698AC2-70DC-4E2A-9317-3255871F2027}"/>
    <dgm:cxn modelId="{5F82FD8E-4232-4093-9CB6-4D0BC22CA373}" type="presOf" srcId="{C4FF1A5B-D497-4072-91AB-061284A0154C}" destId="{010C401F-1739-4DEF-85CD-3FB67B8B53B9}" srcOrd="0" destOrd="0" presId="urn:microsoft.com/office/officeart/2018/2/layout/IconCircleList"/>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76B0C0AF-1243-49C2-819F-32A3C8F70202}" type="presOf" srcId="{AF6FC6C4-2971-4192-8DAD-7D5EC78532B0}" destId="{4A3F8A01-DAD5-4E5B-974C-BB61846B3CE1}" srcOrd="0" destOrd="0" presId="urn:microsoft.com/office/officeart/2018/2/layout/IconCircleList"/>
    <dgm:cxn modelId="{5875F5B2-6EB1-4DB9-A1EB-476D45C8D8D3}" type="presOf" srcId="{C5DC16E5-8B3F-4EBA-ADA8-36169948D450}" destId="{BA5B3909-B237-4C46-8852-116D8817D239}" srcOrd="0" destOrd="0" presId="urn:microsoft.com/office/officeart/2018/2/layout/IconCircleList"/>
    <dgm:cxn modelId="{904321CA-B9E6-4AD2-AF5E-9B06B5ABC09A}" type="presOf" srcId="{670C074D-EE0C-4CF1-99DB-4315E3E29F1D}" destId="{EE5EFA81-DFAF-4789-9852-26AB915FDAB5}" srcOrd="0" destOrd="0" presId="urn:microsoft.com/office/officeart/2018/2/layout/IconCircleList"/>
    <dgm:cxn modelId="{383DB2CB-DEEB-406C-A173-25F787F4DAA2}" type="presOf" srcId="{90CBB39F-0985-4159-947D-22631DE481AA}" destId="{A4BB92BE-367B-4EA5-8A66-1D70F50F2A9F}" srcOrd="0" destOrd="0" presId="urn:microsoft.com/office/officeart/2018/2/layout/IconCircleList"/>
    <dgm:cxn modelId="{7CDB6ACD-0531-45C4-8A24-62AB7A4C9464}" type="presOf" srcId="{B886B87B-6E64-47B8-B32E-065FA57F2F7D}" destId="{8062CE8A-ACF7-4032-8528-B9E14BEA9068}" srcOrd="0" destOrd="0" presId="urn:microsoft.com/office/officeart/2018/2/layout/IconCircleList"/>
    <dgm:cxn modelId="{6CBABECE-3EF4-4EF9-83E6-46588E8B6454}" type="presOf" srcId="{9D24DD11-52C0-4AE9-BE7A-9A9B4A5DCA3A}" destId="{9F8A5D06-7D52-4DD9-93B4-6D1B5FF1CF72}" srcOrd="0" destOrd="0" presId="urn:microsoft.com/office/officeart/2018/2/layout/IconCircleList"/>
    <dgm:cxn modelId="{D4727CD0-98FF-461D-AFE7-93D9AE398F64}" type="presOf" srcId="{2C698AC2-70DC-4E2A-9317-3255871F2027}" destId="{6F371484-B775-4B35-8D10-1876243BBD84}" srcOrd="0" destOrd="0" presId="urn:microsoft.com/office/officeart/2018/2/layout/IconCircleList"/>
    <dgm:cxn modelId="{120ABBDB-5E58-400E-8AF1-530BAF2FB78B}" srcId="{53DE8E61-2F97-4801-80FD-280F30E48D16}" destId="{F4E94DF5-212E-4E11-8A78-AD67385D72DE}" srcOrd="6" destOrd="0" parTransId="{A42CD971-8D84-4DF5-9793-C18E5AB1B372}" sibTransId="{3761E9BA-CF15-4EB4-AD2F-31F1791CDF67}"/>
    <dgm:cxn modelId="{D901B7DF-8EEC-4782-8942-10142C09DF70}" srcId="{53DE8E61-2F97-4801-80FD-280F30E48D16}" destId="{B886B87B-6E64-47B8-B32E-065FA57F2F7D}" srcOrd="4" destOrd="0" parTransId="{B73C6A7D-088C-4895-ABAC-27B3FE1EEFB7}" sibTransId="{44C3082C-E8BB-4BA5-91AA-B78CA57BA790}"/>
    <dgm:cxn modelId="{8B179CF2-DA7B-494E-A90C-F62145D83825}" type="presOf" srcId="{982C1B94-CACB-4F4E-9354-0EB00253A553}" destId="{03952DB9-FC7F-4ED6-B18B-26B015E2AA40}" srcOrd="0" destOrd="0" presId="urn:microsoft.com/office/officeart/2018/2/layout/IconCircleList"/>
    <dgm:cxn modelId="{2920DCF2-62DE-4292-8FAA-1DE2B6A91330}" type="presOf" srcId="{44C3082C-E8BB-4BA5-91AA-B78CA57BA790}" destId="{213AD7D0-C9D0-4647-8B3D-B623F6F6528E}" srcOrd="0" destOrd="0" presId="urn:microsoft.com/office/officeart/2018/2/layout/IconCircleList"/>
    <dgm:cxn modelId="{4D4CC8F9-71EA-4748-92AC-DAE2C130B332}" type="presOf" srcId="{53DE8E61-2F97-4801-80FD-280F30E48D16}" destId="{374E5462-3B99-4471-BC51-0637A276B643}" srcOrd="0" destOrd="0" presId="urn:microsoft.com/office/officeart/2018/2/layout/IconCircleList"/>
    <dgm:cxn modelId="{827C0C31-8CB3-4FAE-91B5-7364C490DEF3}" type="presParOf" srcId="{374E5462-3B99-4471-BC51-0637A276B643}" destId="{57FA9EA9-603F-4D8E-BAE5-59729178C121}" srcOrd="0" destOrd="0" presId="urn:microsoft.com/office/officeart/2018/2/layout/IconCircleList"/>
    <dgm:cxn modelId="{312770AE-9F09-4AC9-869F-BF477D8ACE6A}" type="presParOf" srcId="{57FA9EA9-603F-4D8E-BAE5-59729178C121}" destId="{36332F96-6FE4-4E22-B62A-B6F48D5DF24B}" srcOrd="0" destOrd="0" presId="urn:microsoft.com/office/officeart/2018/2/layout/IconCircleList"/>
    <dgm:cxn modelId="{CD9C594B-7F99-4AF5-A6EA-9B9A8859FB73}" type="presParOf" srcId="{36332F96-6FE4-4E22-B62A-B6F48D5DF24B}" destId="{E9F2644C-387A-47BF-AAEB-3215C7584001}" srcOrd="0" destOrd="0" presId="urn:microsoft.com/office/officeart/2018/2/layout/IconCircleList"/>
    <dgm:cxn modelId="{EC525789-6316-403C-BF50-FFCC2BBCF4E3}" type="presParOf" srcId="{36332F96-6FE4-4E22-B62A-B6F48D5DF24B}" destId="{08E5F17D-C29F-4F17-ABA9-BDD3E3C09D5A}" srcOrd="1" destOrd="0" presId="urn:microsoft.com/office/officeart/2018/2/layout/IconCircleList"/>
    <dgm:cxn modelId="{9A0ABD5E-DFFE-4049-8D65-84A5915395C8}" type="presParOf" srcId="{36332F96-6FE4-4E22-B62A-B6F48D5DF24B}" destId="{6CFCBDC3-68F6-4D04-9D36-99219B398715}" srcOrd="2" destOrd="0" presId="urn:microsoft.com/office/officeart/2018/2/layout/IconCircleList"/>
    <dgm:cxn modelId="{9D6C431A-108D-4E5C-A0AA-6CD839031198}" type="presParOf" srcId="{36332F96-6FE4-4E22-B62A-B6F48D5DF24B}" destId="{EE5EFA81-DFAF-4789-9852-26AB915FDAB5}" srcOrd="3" destOrd="0" presId="urn:microsoft.com/office/officeart/2018/2/layout/IconCircleList"/>
    <dgm:cxn modelId="{58E8D3AC-3A94-4B1A-98C0-13ED0C6968FE}" type="presParOf" srcId="{57FA9EA9-603F-4D8E-BAE5-59729178C121}" destId="{4A3F8A01-DAD5-4E5B-974C-BB61846B3CE1}" srcOrd="1" destOrd="0" presId="urn:microsoft.com/office/officeart/2018/2/layout/IconCircleList"/>
    <dgm:cxn modelId="{E4DF47AC-D664-44D4-8275-764CF5A8AA43}" type="presParOf" srcId="{57FA9EA9-603F-4D8E-BAE5-59729178C121}" destId="{28C90F75-985D-4726-B3F9-76DA5295632B}" srcOrd="2" destOrd="0" presId="urn:microsoft.com/office/officeart/2018/2/layout/IconCircleList"/>
    <dgm:cxn modelId="{88EED3B8-25E6-4E9E-B723-677552C0619C}" type="presParOf" srcId="{28C90F75-985D-4726-B3F9-76DA5295632B}" destId="{DBCD8774-A8E1-421A-9D32-2E90F7B41170}" srcOrd="0" destOrd="0" presId="urn:microsoft.com/office/officeart/2018/2/layout/IconCircleList"/>
    <dgm:cxn modelId="{C5021BC7-A526-41B4-8C75-A3FC549802F1}" type="presParOf" srcId="{28C90F75-985D-4726-B3F9-76DA5295632B}" destId="{E3FE0C27-FDB0-4AA6-96CE-FF727DE46D73}" srcOrd="1" destOrd="0" presId="urn:microsoft.com/office/officeart/2018/2/layout/IconCircleList"/>
    <dgm:cxn modelId="{E29731DD-E967-4572-9A52-93A036444C8F}" type="presParOf" srcId="{28C90F75-985D-4726-B3F9-76DA5295632B}" destId="{1363CF2A-BF4E-4D1F-81DA-E65C9FA4F3E0}" srcOrd="2" destOrd="0" presId="urn:microsoft.com/office/officeart/2018/2/layout/IconCircleList"/>
    <dgm:cxn modelId="{E4158A40-6DF2-4D67-AC76-FB5573C5ADF4}" type="presParOf" srcId="{28C90F75-985D-4726-B3F9-76DA5295632B}" destId="{9B75ECD0-5AEE-4830-98AC-D89D5AAC3778}" srcOrd="3" destOrd="0" presId="urn:microsoft.com/office/officeart/2018/2/layout/IconCircleList"/>
    <dgm:cxn modelId="{69A1E5C2-45BB-41B3-A564-4A61F753C7EC}" type="presParOf" srcId="{57FA9EA9-603F-4D8E-BAE5-59729178C121}" destId="{6F371484-B775-4B35-8D10-1876243BBD84}" srcOrd="3" destOrd="0" presId="urn:microsoft.com/office/officeart/2018/2/layout/IconCircleList"/>
    <dgm:cxn modelId="{AE2ACCC0-A284-4582-90A4-F9EB20ABEE6E}" type="presParOf" srcId="{57FA9EA9-603F-4D8E-BAE5-59729178C121}" destId="{7E0CEF11-B0FC-46FB-9143-71D87BF3BE2A}" srcOrd="4" destOrd="0" presId="urn:microsoft.com/office/officeart/2018/2/layout/IconCircleList"/>
    <dgm:cxn modelId="{BB6EE44D-6D25-46F7-AFD5-D8E5E644CC61}" type="presParOf" srcId="{7E0CEF11-B0FC-46FB-9143-71D87BF3BE2A}" destId="{19732FF8-EF57-48AA-80F1-6E33E714BC17}" srcOrd="0" destOrd="0" presId="urn:microsoft.com/office/officeart/2018/2/layout/IconCircleList"/>
    <dgm:cxn modelId="{4CDFCEC1-A5E2-4736-BD8F-BC161C9E391A}" type="presParOf" srcId="{7E0CEF11-B0FC-46FB-9143-71D87BF3BE2A}" destId="{37E57DA9-4C32-435F-872D-74D0961854AF}" srcOrd="1" destOrd="0" presId="urn:microsoft.com/office/officeart/2018/2/layout/IconCircleList"/>
    <dgm:cxn modelId="{156B1657-DA63-41A4-9B22-FAAB0BBADC88}" type="presParOf" srcId="{7E0CEF11-B0FC-46FB-9143-71D87BF3BE2A}" destId="{B0A1A953-1264-402E-8A4A-4E8A86ACFF69}" srcOrd="2" destOrd="0" presId="urn:microsoft.com/office/officeart/2018/2/layout/IconCircleList"/>
    <dgm:cxn modelId="{05673BA6-57C6-4BE8-828C-869D93ADF823}" type="presParOf" srcId="{7E0CEF11-B0FC-46FB-9143-71D87BF3BE2A}" destId="{25334F2A-6DDD-4BAE-96C8-0A148A2BADD2}" srcOrd="3" destOrd="0" presId="urn:microsoft.com/office/officeart/2018/2/layout/IconCircleList"/>
    <dgm:cxn modelId="{A54A7C36-26C0-491C-BA1D-FF3DA62977BD}" type="presParOf" srcId="{57FA9EA9-603F-4D8E-BAE5-59729178C121}" destId="{9F8A5D06-7D52-4DD9-93B4-6D1B5FF1CF72}" srcOrd="5" destOrd="0" presId="urn:microsoft.com/office/officeart/2018/2/layout/IconCircleList"/>
    <dgm:cxn modelId="{887B103F-A802-41D1-B9E8-6505B4779AF8}" type="presParOf" srcId="{57FA9EA9-603F-4D8E-BAE5-59729178C121}" destId="{74155499-B931-4A0D-A7F5-E46811B03E6A}" srcOrd="6" destOrd="0" presId="urn:microsoft.com/office/officeart/2018/2/layout/IconCircleList"/>
    <dgm:cxn modelId="{891C45ED-9DC8-4420-A8E5-9D883A65EABD}" type="presParOf" srcId="{74155499-B931-4A0D-A7F5-E46811B03E6A}" destId="{C21F2744-9A4C-4219-9224-77F6832A3FD5}" srcOrd="0" destOrd="0" presId="urn:microsoft.com/office/officeart/2018/2/layout/IconCircleList"/>
    <dgm:cxn modelId="{8342772B-E998-4AD4-B2C6-69DDB136BEE5}" type="presParOf" srcId="{74155499-B931-4A0D-A7F5-E46811B03E6A}" destId="{B020BF50-CF51-4BEC-B66E-5435F218E896}" srcOrd="1" destOrd="0" presId="urn:microsoft.com/office/officeart/2018/2/layout/IconCircleList"/>
    <dgm:cxn modelId="{3C93C9D3-0074-415A-811B-D3857BD2B52D}" type="presParOf" srcId="{74155499-B931-4A0D-A7F5-E46811B03E6A}" destId="{F22C8040-DE4C-4A2A-AD42-29A152D17BB9}" srcOrd="2" destOrd="0" presId="urn:microsoft.com/office/officeart/2018/2/layout/IconCircleList"/>
    <dgm:cxn modelId="{ADC6AA43-3115-42D8-9EF2-F02CB5AA2462}" type="presParOf" srcId="{74155499-B931-4A0D-A7F5-E46811B03E6A}" destId="{010C401F-1739-4DEF-85CD-3FB67B8B53B9}" srcOrd="3" destOrd="0" presId="urn:microsoft.com/office/officeart/2018/2/layout/IconCircleList"/>
    <dgm:cxn modelId="{0E9CD266-27D7-4E05-AD33-6A6A4CB6BFB6}" type="presParOf" srcId="{57FA9EA9-603F-4D8E-BAE5-59729178C121}" destId="{CED305BA-09C4-4FC7-9F2B-29D9160128C0}" srcOrd="7" destOrd="0" presId="urn:microsoft.com/office/officeart/2018/2/layout/IconCircleList"/>
    <dgm:cxn modelId="{716519A2-5200-4657-8168-7707AA5FF1BD}" type="presParOf" srcId="{57FA9EA9-603F-4D8E-BAE5-59729178C121}" destId="{E7A11C74-6C4F-4DDE-94E6-A1C531CCB25A}" srcOrd="8" destOrd="0" presId="urn:microsoft.com/office/officeart/2018/2/layout/IconCircleList"/>
    <dgm:cxn modelId="{0DAD7DD2-DB08-4BC4-9E78-5A9694E515EC}" type="presParOf" srcId="{E7A11C74-6C4F-4DDE-94E6-A1C531CCB25A}" destId="{BD12E750-028F-407B-9A8E-B7EA0B397194}" srcOrd="0" destOrd="0" presId="urn:microsoft.com/office/officeart/2018/2/layout/IconCircleList"/>
    <dgm:cxn modelId="{1579884A-C5F7-484C-AC0B-91EF1AB55F80}" type="presParOf" srcId="{E7A11C74-6C4F-4DDE-94E6-A1C531CCB25A}" destId="{34CBC4F5-ADB3-4B45-A981-A33517B4D6CD}" srcOrd="1" destOrd="0" presId="urn:microsoft.com/office/officeart/2018/2/layout/IconCircleList"/>
    <dgm:cxn modelId="{C779D71E-6938-4BBD-84D6-4CEEE078ECED}" type="presParOf" srcId="{E7A11C74-6C4F-4DDE-94E6-A1C531CCB25A}" destId="{DF29EF93-86BE-48F2-8918-A86164C7B4BD}" srcOrd="2" destOrd="0" presId="urn:microsoft.com/office/officeart/2018/2/layout/IconCircleList"/>
    <dgm:cxn modelId="{35876E39-54CF-4CB1-8C6A-6B9CD3E57FF6}" type="presParOf" srcId="{E7A11C74-6C4F-4DDE-94E6-A1C531CCB25A}" destId="{8062CE8A-ACF7-4032-8528-B9E14BEA9068}" srcOrd="3" destOrd="0" presId="urn:microsoft.com/office/officeart/2018/2/layout/IconCircleList"/>
    <dgm:cxn modelId="{EFAF40AD-DD98-4548-A8B8-64EF1225CFCE}" type="presParOf" srcId="{57FA9EA9-603F-4D8E-BAE5-59729178C121}" destId="{213AD7D0-C9D0-4647-8B3D-B623F6F6528E}" srcOrd="9" destOrd="0" presId="urn:microsoft.com/office/officeart/2018/2/layout/IconCircleList"/>
    <dgm:cxn modelId="{80E6A5B2-99CD-40B2-8522-4B6ED42673C3}" type="presParOf" srcId="{57FA9EA9-603F-4D8E-BAE5-59729178C121}" destId="{2204A206-FE5B-4F6A-A5C9-7458839458FB}" srcOrd="10" destOrd="0" presId="urn:microsoft.com/office/officeart/2018/2/layout/IconCircleList"/>
    <dgm:cxn modelId="{8BA5EC13-A67C-4739-B5F5-FDCF86A4AAC7}" type="presParOf" srcId="{2204A206-FE5B-4F6A-A5C9-7458839458FB}" destId="{2F90D58F-2EEB-430B-B02C-153FB5E4FB83}" srcOrd="0" destOrd="0" presId="urn:microsoft.com/office/officeart/2018/2/layout/IconCircleList"/>
    <dgm:cxn modelId="{85008ED6-AC6C-4F4D-ADA1-363F33E6BFF1}" type="presParOf" srcId="{2204A206-FE5B-4F6A-A5C9-7458839458FB}" destId="{B9F0692B-4074-4964-A2D7-EF32DC3753F9}" srcOrd="1" destOrd="0" presId="urn:microsoft.com/office/officeart/2018/2/layout/IconCircleList"/>
    <dgm:cxn modelId="{4C1C8FF3-6E17-43F4-8BF7-D26D06D88BBC}" type="presParOf" srcId="{2204A206-FE5B-4F6A-A5C9-7458839458FB}" destId="{1EB11FB6-05FB-4875-A59A-5B72F76076B5}" srcOrd="2" destOrd="0" presId="urn:microsoft.com/office/officeart/2018/2/layout/IconCircleList"/>
    <dgm:cxn modelId="{66F759D3-DD7A-4590-ADEF-1978B3970C45}" type="presParOf" srcId="{2204A206-FE5B-4F6A-A5C9-7458839458FB}" destId="{03952DB9-FC7F-4ED6-B18B-26B015E2AA40}" srcOrd="3" destOrd="0" presId="urn:microsoft.com/office/officeart/2018/2/layout/IconCircleList"/>
    <dgm:cxn modelId="{5BA3D5ED-E9D3-4616-A7BC-E0D9C3440344}" type="presParOf" srcId="{57FA9EA9-603F-4D8E-BAE5-59729178C121}" destId="{BA5B3909-B237-4C46-8852-116D8817D239}" srcOrd="11" destOrd="0" presId="urn:microsoft.com/office/officeart/2018/2/layout/IconCircleList"/>
    <dgm:cxn modelId="{28930CBB-72D6-4F61-998D-B47B4208CE00}" type="presParOf" srcId="{57FA9EA9-603F-4D8E-BAE5-59729178C121}" destId="{4E708627-C1A5-40FA-9547-6E3C897E6794}" srcOrd="12" destOrd="0" presId="urn:microsoft.com/office/officeart/2018/2/layout/IconCircleList"/>
    <dgm:cxn modelId="{56313A7A-CFCA-482F-8147-10A92BB6466E}" type="presParOf" srcId="{4E708627-C1A5-40FA-9547-6E3C897E6794}" destId="{B7F2D773-4603-463B-8428-24804A7AEFD1}" srcOrd="0" destOrd="0" presId="urn:microsoft.com/office/officeart/2018/2/layout/IconCircleList"/>
    <dgm:cxn modelId="{A66F42B5-7CF0-4DDF-9393-94CD919C458E}" type="presParOf" srcId="{4E708627-C1A5-40FA-9547-6E3C897E6794}" destId="{8646F643-BCA0-4463-B2F3-EDE02FD2E032}" srcOrd="1" destOrd="0" presId="urn:microsoft.com/office/officeart/2018/2/layout/IconCircleList"/>
    <dgm:cxn modelId="{F78320D1-C982-45A4-BB21-15B1D902E44D}" type="presParOf" srcId="{4E708627-C1A5-40FA-9547-6E3C897E6794}" destId="{22C70A6D-3D51-466F-B8CF-B1DEA8C8DE73}" srcOrd="2" destOrd="0" presId="urn:microsoft.com/office/officeart/2018/2/layout/IconCircleList"/>
    <dgm:cxn modelId="{63BF405B-30BB-4142-BB2A-312E9F5F7A21}" type="presParOf" srcId="{4E708627-C1A5-40FA-9547-6E3C897E6794}" destId="{8FD77370-1B0E-40D1-B342-A65152CDD798}" srcOrd="3" destOrd="0" presId="urn:microsoft.com/office/officeart/2018/2/layout/IconCircleList"/>
    <dgm:cxn modelId="{ED619CD7-356C-425E-8128-F6C535F361FF}" type="presParOf" srcId="{57FA9EA9-603F-4D8E-BAE5-59729178C121}" destId="{C782CA66-D678-4E1F-99A5-9FE64FC5D1F5}" srcOrd="13" destOrd="0" presId="urn:microsoft.com/office/officeart/2018/2/layout/IconCircleList"/>
    <dgm:cxn modelId="{C545D600-027A-4725-8090-9F2FD043C1E8}" type="presParOf" srcId="{57FA9EA9-603F-4D8E-BAE5-59729178C121}" destId="{A157BD00-2752-4362-8692-EBE2E09582C5}" srcOrd="14" destOrd="0" presId="urn:microsoft.com/office/officeart/2018/2/layout/IconCircleList"/>
    <dgm:cxn modelId="{80C8271D-8C59-46D6-AF79-1F922CF4C530}" type="presParOf" srcId="{A157BD00-2752-4362-8692-EBE2E09582C5}" destId="{9375D2C4-802C-4B9D-897F-4539264831E0}" srcOrd="0" destOrd="0" presId="urn:microsoft.com/office/officeart/2018/2/layout/IconCircleList"/>
    <dgm:cxn modelId="{69EE288C-719E-4AFF-86B1-8A78B6A6F2DF}" type="presParOf" srcId="{A157BD00-2752-4362-8692-EBE2E09582C5}" destId="{D4646187-D2FB-434D-A226-CBFC181C91A6}" srcOrd="1" destOrd="0" presId="urn:microsoft.com/office/officeart/2018/2/layout/IconCircleList"/>
    <dgm:cxn modelId="{EBF91FEE-38B5-4222-A822-4AFA4269B44C}" type="presParOf" srcId="{A157BD00-2752-4362-8692-EBE2E09582C5}" destId="{C8D6D97F-455C-4F39-98E9-C55C8827A4FC}" srcOrd="2" destOrd="0" presId="urn:microsoft.com/office/officeart/2018/2/layout/IconCircleList"/>
    <dgm:cxn modelId="{7DBEEFFE-E61B-4503-B52E-81F76C781F71}" type="presParOf" srcId="{A157BD00-2752-4362-8692-EBE2E09582C5}" destId="{A4BB92BE-367B-4EA5-8A66-1D70F50F2A9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E8E61-2F97-4801-80FD-280F30E48D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C074D-EE0C-4CF1-99DB-4315E3E29F1D}">
      <dgm:prSet/>
      <dgm:spPr/>
      <dgm:t>
        <a:bodyPr/>
        <a:lstStyle/>
        <a:p>
          <a:pPr>
            <a:lnSpc>
              <a:spcPct val="100000"/>
            </a:lnSpc>
          </a:pPr>
          <a:r>
            <a:rPr lang="en-US" dirty="0"/>
            <a:t>Information pertinent to the reader’s interests and values</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endParaRPr lang="en-US"/>
        </a:p>
      </dgm:t>
    </dgm:pt>
    <dgm:pt modelId="{E231251D-2896-4647-8F71-F0CBBFD23C98}">
      <dgm:prSet/>
      <dgm:spPr/>
      <dgm:t>
        <a:bodyPr/>
        <a:lstStyle/>
        <a:p>
          <a:pPr>
            <a:lnSpc>
              <a:spcPct val="100000"/>
            </a:lnSpc>
          </a:pPr>
          <a:r>
            <a:rPr lang="en-US" dirty="0"/>
            <a:t>Answering outstanding questions</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endParaRPr lang="en-US"/>
        </a:p>
      </dgm:t>
    </dgm:pt>
    <dgm:pt modelId="{C88FB464-AB15-4C03-A274-ACEA2F6EDAB8}">
      <dgm:prSet/>
      <dgm:spPr/>
      <dgm:t>
        <a:bodyPr/>
        <a:lstStyle/>
        <a:p>
          <a:pPr>
            <a:lnSpc>
              <a:spcPct val="100000"/>
            </a:lnSpc>
          </a:pPr>
          <a:r>
            <a:rPr lang="en-US" dirty="0"/>
            <a:t>A closer look at the place we’ve arrived</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endParaRPr lang="en-US"/>
        </a:p>
      </dgm:t>
    </dgm:pt>
    <dgm:pt modelId="{C4FF1A5B-D497-4072-91AB-061284A0154C}">
      <dgm:prSet/>
      <dgm:spPr/>
      <dgm:t>
        <a:bodyPr/>
        <a:lstStyle/>
        <a:p>
          <a:pPr>
            <a:lnSpc>
              <a:spcPct val="100000"/>
            </a:lnSpc>
          </a:pPr>
          <a:r>
            <a:rPr lang="en-US" dirty="0"/>
            <a:t>Popularity or social reception of the proven claim</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endParaRPr lang="en-US"/>
        </a:p>
      </dgm:t>
    </dgm:pt>
    <dgm:pt modelId="{B886B87B-6E64-47B8-B32E-065FA57F2F7D}">
      <dgm:prSet/>
      <dgm:spPr/>
      <dgm:t>
        <a:bodyPr/>
        <a:lstStyle/>
        <a:p>
          <a:pPr>
            <a:lnSpc>
              <a:spcPct val="100000"/>
            </a:lnSpc>
          </a:pPr>
          <a:r>
            <a:rPr lang="en-US" dirty="0"/>
            <a:t>When this information matters</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endParaRPr lang="en-US"/>
        </a:p>
      </dgm:t>
    </dgm:pt>
    <dgm:pt modelId="{982C1B94-CACB-4F4E-9354-0EB00253A553}">
      <dgm:prSet/>
      <dgm:spPr/>
      <dgm:t>
        <a:bodyPr/>
        <a:lstStyle/>
        <a:p>
          <a:pPr>
            <a:lnSpc>
              <a:spcPct val="100000"/>
            </a:lnSpc>
          </a:pPr>
          <a:r>
            <a:rPr lang="en-US" dirty="0"/>
            <a:t>How to use the information moving forward</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endParaRPr lang="en-US"/>
        </a:p>
      </dgm:t>
    </dgm:pt>
    <dgm:pt modelId="{F4E94DF5-212E-4E11-8A78-AD67385D72DE}">
      <dgm:prSet/>
      <dgm:spPr/>
      <dgm:t>
        <a:bodyPr/>
        <a:lstStyle/>
        <a:p>
          <a:pPr>
            <a:lnSpc>
              <a:spcPct val="100000"/>
            </a:lnSpc>
          </a:pPr>
          <a:r>
            <a:rPr lang="en-US" dirty="0"/>
            <a:t>Related topics and themes to the proven claim</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endParaRPr lang="en-US"/>
        </a:p>
      </dgm:t>
    </dgm:pt>
    <dgm:pt modelId="{90CBB39F-0985-4159-947D-22631DE481AA}">
      <dgm:prSet/>
      <dgm:spPr/>
      <dgm:t>
        <a:bodyPr/>
        <a:lstStyle/>
        <a:p>
          <a:pPr>
            <a:lnSpc>
              <a:spcPct val="100000"/>
            </a:lnSpc>
          </a:pPr>
          <a:r>
            <a:rPr lang="en-US" dirty="0"/>
            <a:t>What to do next, a call to action</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1C75467F-30DF-4A64-9A92-0C6887ED6A6A}" type="pres">
      <dgm:prSet presAssocID="{53DE8E61-2F97-4801-80FD-280F30E48D16}" presName="root" presStyleCnt="0">
        <dgm:presLayoutVars>
          <dgm:dir/>
          <dgm:resizeHandles val="exact"/>
        </dgm:presLayoutVars>
      </dgm:prSet>
      <dgm:spPr/>
    </dgm:pt>
    <dgm:pt modelId="{DC2E1E9D-4380-4B11-8F67-17EDE7CA6FEB}" type="pres">
      <dgm:prSet presAssocID="{670C074D-EE0C-4CF1-99DB-4315E3E29F1D}" presName="compNode" presStyleCnt="0"/>
      <dgm:spPr/>
    </dgm:pt>
    <dgm:pt modelId="{5365D770-437F-4F7E-8796-0F8C607097A6}" type="pres">
      <dgm:prSet presAssocID="{670C074D-EE0C-4CF1-99DB-4315E3E29F1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3EFED73-14FB-4486-9028-47F9BA08C8BC}" type="pres">
      <dgm:prSet presAssocID="{670C074D-EE0C-4CF1-99DB-4315E3E29F1D}" presName="spaceRect" presStyleCnt="0"/>
      <dgm:spPr/>
    </dgm:pt>
    <dgm:pt modelId="{4435C26F-8465-414A-A2D6-982AA1FD743F}" type="pres">
      <dgm:prSet presAssocID="{670C074D-EE0C-4CF1-99DB-4315E3E29F1D}" presName="textRect" presStyleLbl="revTx" presStyleIdx="0" presStyleCnt="8">
        <dgm:presLayoutVars>
          <dgm:chMax val="1"/>
          <dgm:chPref val="1"/>
        </dgm:presLayoutVars>
      </dgm:prSet>
      <dgm:spPr/>
    </dgm:pt>
    <dgm:pt modelId="{9ABE9D7A-C8FA-4BBD-AFD0-B93A055F7D9A}" type="pres">
      <dgm:prSet presAssocID="{AF6FC6C4-2971-4192-8DAD-7D5EC78532B0}" presName="sibTrans" presStyleCnt="0"/>
      <dgm:spPr/>
    </dgm:pt>
    <dgm:pt modelId="{68171CDE-3098-4BA8-95F4-0CFB43041ADD}" type="pres">
      <dgm:prSet presAssocID="{E231251D-2896-4647-8F71-F0CBBFD23C98}" presName="compNode" presStyleCnt="0"/>
      <dgm:spPr/>
    </dgm:pt>
    <dgm:pt modelId="{0977B6DA-3809-4D6A-AE70-C1DB4B46CC0B}" type="pres">
      <dgm:prSet presAssocID="{E231251D-2896-4647-8F71-F0CBBFD23C98}"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5DEE3051-8BCA-461C-831E-3F148C415AB8}" type="pres">
      <dgm:prSet presAssocID="{E231251D-2896-4647-8F71-F0CBBFD23C98}" presName="spaceRect" presStyleCnt="0"/>
      <dgm:spPr/>
    </dgm:pt>
    <dgm:pt modelId="{7E42F3E2-0CDF-463F-B0C3-D0C20D685A54}" type="pres">
      <dgm:prSet presAssocID="{E231251D-2896-4647-8F71-F0CBBFD23C98}" presName="textRect" presStyleLbl="revTx" presStyleIdx="1" presStyleCnt="8">
        <dgm:presLayoutVars>
          <dgm:chMax val="1"/>
          <dgm:chPref val="1"/>
        </dgm:presLayoutVars>
      </dgm:prSet>
      <dgm:spPr/>
    </dgm:pt>
    <dgm:pt modelId="{ABDE2611-D214-4A24-9B06-A4905F0ED6B9}" type="pres">
      <dgm:prSet presAssocID="{2C698AC2-70DC-4E2A-9317-3255871F2027}" presName="sibTrans" presStyleCnt="0"/>
      <dgm:spPr/>
    </dgm:pt>
    <dgm:pt modelId="{D8FC4A74-FD55-4F0F-B188-1230F8E07DCA}" type="pres">
      <dgm:prSet presAssocID="{C88FB464-AB15-4C03-A274-ACEA2F6EDAB8}" presName="compNode" presStyleCnt="0"/>
      <dgm:spPr/>
    </dgm:pt>
    <dgm:pt modelId="{3988CB1A-5589-448C-9195-705C092D7672}" type="pres">
      <dgm:prSet presAssocID="{C88FB464-AB15-4C03-A274-ACEA2F6EDAB8}"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503B7406-7F86-4947-8FCA-23BE3C9346D2}" type="pres">
      <dgm:prSet presAssocID="{C88FB464-AB15-4C03-A274-ACEA2F6EDAB8}" presName="spaceRect" presStyleCnt="0"/>
      <dgm:spPr/>
    </dgm:pt>
    <dgm:pt modelId="{5658E9B3-0D4F-4ADA-A0A4-1451CBEFB68F}" type="pres">
      <dgm:prSet presAssocID="{C88FB464-AB15-4C03-A274-ACEA2F6EDAB8}" presName="textRect" presStyleLbl="revTx" presStyleIdx="2" presStyleCnt="8">
        <dgm:presLayoutVars>
          <dgm:chMax val="1"/>
          <dgm:chPref val="1"/>
        </dgm:presLayoutVars>
      </dgm:prSet>
      <dgm:spPr/>
    </dgm:pt>
    <dgm:pt modelId="{5AAB5BEC-0A47-4456-AA9A-0BE0C3366FA0}" type="pres">
      <dgm:prSet presAssocID="{9D24DD11-52C0-4AE9-BE7A-9A9B4A5DCA3A}" presName="sibTrans" presStyleCnt="0"/>
      <dgm:spPr/>
    </dgm:pt>
    <dgm:pt modelId="{23C5523D-9700-488A-9865-446C8989B6A5}" type="pres">
      <dgm:prSet presAssocID="{C4FF1A5B-D497-4072-91AB-061284A0154C}" presName="compNode" presStyleCnt="0"/>
      <dgm:spPr/>
    </dgm:pt>
    <dgm:pt modelId="{F937DBEE-0187-47F3-9718-A81510CBE2B0}" type="pres">
      <dgm:prSet presAssocID="{C4FF1A5B-D497-4072-91AB-061284A0154C}"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xi"/>
        </a:ext>
      </dgm:extLst>
    </dgm:pt>
    <dgm:pt modelId="{BC9F8EAF-B387-4BC5-9ABC-537ADD5F0633}" type="pres">
      <dgm:prSet presAssocID="{C4FF1A5B-D497-4072-91AB-061284A0154C}" presName="spaceRect" presStyleCnt="0"/>
      <dgm:spPr/>
    </dgm:pt>
    <dgm:pt modelId="{3CA435AB-C608-4B72-8399-4557A4D79EE3}" type="pres">
      <dgm:prSet presAssocID="{C4FF1A5B-D497-4072-91AB-061284A0154C}" presName="textRect" presStyleLbl="revTx" presStyleIdx="3" presStyleCnt="8">
        <dgm:presLayoutVars>
          <dgm:chMax val="1"/>
          <dgm:chPref val="1"/>
        </dgm:presLayoutVars>
      </dgm:prSet>
      <dgm:spPr/>
    </dgm:pt>
    <dgm:pt modelId="{4252C747-7DFA-4B0D-92F5-9E0FC3EE8283}" type="pres">
      <dgm:prSet presAssocID="{C0CC7093-77B7-495A-B6A6-54C2EA2B4B4E}" presName="sibTrans" presStyleCnt="0"/>
      <dgm:spPr/>
    </dgm:pt>
    <dgm:pt modelId="{3C29BBAD-6DB9-43D1-9C07-DEB97D3D7566}" type="pres">
      <dgm:prSet presAssocID="{B886B87B-6E64-47B8-B32E-065FA57F2F7D}" presName="compNode" presStyleCnt="0"/>
      <dgm:spPr/>
    </dgm:pt>
    <dgm:pt modelId="{B8C9C1A2-3EF1-407E-B07A-5DB5046A1CEA}" type="pres">
      <dgm:prSet presAssocID="{B886B87B-6E64-47B8-B32E-065FA57F2F7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9A3172E5-1772-4372-80D7-133593AEC3E9}" type="pres">
      <dgm:prSet presAssocID="{B886B87B-6E64-47B8-B32E-065FA57F2F7D}" presName="spaceRect" presStyleCnt="0"/>
      <dgm:spPr/>
    </dgm:pt>
    <dgm:pt modelId="{88294E42-9074-4893-84A8-3AA8A278EAE9}" type="pres">
      <dgm:prSet presAssocID="{B886B87B-6E64-47B8-B32E-065FA57F2F7D}" presName="textRect" presStyleLbl="revTx" presStyleIdx="4" presStyleCnt="8">
        <dgm:presLayoutVars>
          <dgm:chMax val="1"/>
          <dgm:chPref val="1"/>
        </dgm:presLayoutVars>
      </dgm:prSet>
      <dgm:spPr/>
    </dgm:pt>
    <dgm:pt modelId="{AD6FDC74-AE2F-48E5-ADC7-D70AC1DD56CF}" type="pres">
      <dgm:prSet presAssocID="{44C3082C-E8BB-4BA5-91AA-B78CA57BA790}" presName="sibTrans" presStyleCnt="0"/>
      <dgm:spPr/>
    </dgm:pt>
    <dgm:pt modelId="{9C65C581-929D-4656-B42C-73F1F2EA5BAF}" type="pres">
      <dgm:prSet presAssocID="{982C1B94-CACB-4F4E-9354-0EB00253A553}" presName="compNode" presStyleCnt="0"/>
      <dgm:spPr/>
    </dgm:pt>
    <dgm:pt modelId="{A746F431-41FE-4C62-9C90-88FFA9D60933}" type="pres">
      <dgm:prSet presAssocID="{982C1B94-CACB-4F4E-9354-0EB00253A553}"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house scene"/>
        </a:ext>
      </dgm:extLst>
    </dgm:pt>
    <dgm:pt modelId="{1B7D6CC0-FD8B-4CD2-AB4A-752F26FD2AA8}" type="pres">
      <dgm:prSet presAssocID="{982C1B94-CACB-4F4E-9354-0EB00253A553}" presName="spaceRect" presStyleCnt="0"/>
      <dgm:spPr/>
    </dgm:pt>
    <dgm:pt modelId="{B6EF2E6D-75E4-4151-8A82-CB5C53844BE2}" type="pres">
      <dgm:prSet presAssocID="{982C1B94-CACB-4F4E-9354-0EB00253A553}" presName="textRect" presStyleLbl="revTx" presStyleIdx="5" presStyleCnt="8">
        <dgm:presLayoutVars>
          <dgm:chMax val="1"/>
          <dgm:chPref val="1"/>
        </dgm:presLayoutVars>
      </dgm:prSet>
      <dgm:spPr/>
    </dgm:pt>
    <dgm:pt modelId="{B9B20879-5B2E-4975-8656-78A0D5E7A773}" type="pres">
      <dgm:prSet presAssocID="{C5DC16E5-8B3F-4EBA-ADA8-36169948D450}" presName="sibTrans" presStyleCnt="0"/>
      <dgm:spPr/>
    </dgm:pt>
    <dgm:pt modelId="{ABC0D452-C3F2-4EEC-9C6B-ED015021C896}" type="pres">
      <dgm:prSet presAssocID="{F4E94DF5-212E-4E11-8A78-AD67385D72DE}" presName="compNode" presStyleCnt="0"/>
      <dgm:spPr/>
    </dgm:pt>
    <dgm:pt modelId="{8D689B99-DFF4-46A9-9C0E-4433576B3DF2}" type="pres">
      <dgm:prSet presAssocID="{F4E94DF5-212E-4E11-8A78-AD67385D72D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ncil"/>
        </a:ext>
      </dgm:extLst>
    </dgm:pt>
    <dgm:pt modelId="{D50D3EBD-7335-4DE3-9592-5A6CA48EED72}" type="pres">
      <dgm:prSet presAssocID="{F4E94DF5-212E-4E11-8A78-AD67385D72DE}" presName="spaceRect" presStyleCnt="0"/>
      <dgm:spPr/>
    </dgm:pt>
    <dgm:pt modelId="{071D2B6E-F255-4BA9-8C36-9A7B1C66A139}" type="pres">
      <dgm:prSet presAssocID="{F4E94DF5-212E-4E11-8A78-AD67385D72DE}" presName="textRect" presStyleLbl="revTx" presStyleIdx="6" presStyleCnt="8">
        <dgm:presLayoutVars>
          <dgm:chMax val="1"/>
          <dgm:chPref val="1"/>
        </dgm:presLayoutVars>
      </dgm:prSet>
      <dgm:spPr/>
    </dgm:pt>
    <dgm:pt modelId="{6CF35F36-0535-42E4-AB2D-BDBF3C4B4192}" type="pres">
      <dgm:prSet presAssocID="{3761E9BA-CF15-4EB4-AD2F-31F1791CDF67}" presName="sibTrans" presStyleCnt="0"/>
      <dgm:spPr/>
    </dgm:pt>
    <dgm:pt modelId="{5D9F8DA6-74C8-464B-8962-89B5FB4E280D}" type="pres">
      <dgm:prSet presAssocID="{90CBB39F-0985-4159-947D-22631DE481AA}" presName="compNode" presStyleCnt="0"/>
      <dgm:spPr/>
    </dgm:pt>
    <dgm:pt modelId="{15000ED6-2CCE-4EEE-BDFF-93558C77F944}" type="pres">
      <dgm:prSet presAssocID="{90CBB39F-0985-4159-947D-22631DE481AA}"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ircle with Left Arrow"/>
        </a:ext>
      </dgm:extLst>
    </dgm:pt>
    <dgm:pt modelId="{4688470A-2116-4E7E-AF5D-C42A8529D6AE}" type="pres">
      <dgm:prSet presAssocID="{90CBB39F-0985-4159-947D-22631DE481AA}" presName="spaceRect" presStyleCnt="0"/>
      <dgm:spPr/>
    </dgm:pt>
    <dgm:pt modelId="{BED14573-3AA1-4EED-BFF8-9E144C982F18}" type="pres">
      <dgm:prSet presAssocID="{90CBB39F-0985-4159-947D-22631DE481AA}" presName="textRect" presStyleLbl="revTx" presStyleIdx="7" presStyleCnt="8">
        <dgm:presLayoutVars>
          <dgm:chMax val="1"/>
          <dgm:chPref val="1"/>
        </dgm:presLayoutVars>
      </dgm:prSet>
      <dgm:spPr/>
    </dgm:pt>
  </dgm:ptLst>
  <dgm:cxnLst>
    <dgm:cxn modelId="{6DECCE12-1A9C-43D8-A4C1-CCA97D0B3815}" type="presOf" srcId="{C88FB464-AB15-4C03-A274-ACEA2F6EDAB8}" destId="{5658E9B3-0D4F-4ADA-A0A4-1451CBEFB68F}" srcOrd="0" destOrd="0" presId="urn:microsoft.com/office/officeart/2018/2/layout/IconLabelList"/>
    <dgm:cxn modelId="{C3843A23-159D-4D11-AB2E-D5D8AE04C2E5}" type="presOf" srcId="{90CBB39F-0985-4159-947D-22631DE481AA}" destId="{BED14573-3AA1-4EED-BFF8-9E144C982F18}" srcOrd="0" destOrd="0" presId="urn:microsoft.com/office/officeart/2018/2/layout/IconLabelList"/>
    <dgm:cxn modelId="{32B2EF35-CA9E-4F7F-9A01-725A09A72473}" type="presOf" srcId="{670C074D-EE0C-4CF1-99DB-4315E3E29F1D}" destId="{4435C26F-8465-414A-A2D6-982AA1FD743F}" srcOrd="0" destOrd="0" presId="urn:microsoft.com/office/officeart/2018/2/layout/IconLabelList"/>
    <dgm:cxn modelId="{F28B6936-5938-4047-A98C-ABB3BC902C4F}" type="presOf" srcId="{B886B87B-6E64-47B8-B32E-065FA57F2F7D}" destId="{88294E42-9074-4893-84A8-3AA8A278EAE9}" srcOrd="0" destOrd="0" presId="urn:microsoft.com/office/officeart/2018/2/layout/IconLabelList"/>
    <dgm:cxn modelId="{92513649-E298-40BE-9D7C-9243070D4F23}" srcId="{53DE8E61-2F97-4801-80FD-280F30E48D16}" destId="{C4FF1A5B-D497-4072-91AB-061284A0154C}" srcOrd="3" destOrd="0" parTransId="{018429CC-BD15-43AF-903F-1F42554DF3A2}" sibTransId="{C0CC7093-77B7-495A-B6A6-54C2EA2B4B4E}"/>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2DB5076F-5370-4C43-A9B0-D4553785F8BD}" type="presOf" srcId="{E231251D-2896-4647-8F71-F0CBBFD23C98}" destId="{7E42F3E2-0CDF-463F-B0C3-D0C20D685A54}" srcOrd="0" destOrd="0" presId="urn:microsoft.com/office/officeart/2018/2/layout/IconLabelList"/>
    <dgm:cxn modelId="{577FCF86-CEBD-43B0-9581-2E27F7899731}" srcId="{53DE8E61-2F97-4801-80FD-280F30E48D16}" destId="{E231251D-2896-4647-8F71-F0CBBFD23C98}" srcOrd="1" destOrd="0" parTransId="{EA1C962D-ABCD-4D4D-A50A-76FDA9EB678E}" sibTransId="{2C698AC2-70DC-4E2A-9317-3255871F2027}"/>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941FD4B4-EB7A-4FAA-919E-2FBF9A493A8B}" type="presOf" srcId="{C4FF1A5B-D497-4072-91AB-061284A0154C}" destId="{3CA435AB-C608-4B72-8399-4557A4D79EE3}" srcOrd="0" destOrd="0" presId="urn:microsoft.com/office/officeart/2018/2/layout/IconLabelList"/>
    <dgm:cxn modelId="{E7B969CF-3C53-4C5C-845C-AD8F3990DCCC}" type="presOf" srcId="{982C1B94-CACB-4F4E-9354-0EB00253A553}" destId="{B6EF2E6D-75E4-4151-8A82-CB5C53844BE2}" srcOrd="0" destOrd="0" presId="urn:microsoft.com/office/officeart/2018/2/layout/IconLabelList"/>
    <dgm:cxn modelId="{120ABBDB-5E58-400E-8AF1-530BAF2FB78B}" srcId="{53DE8E61-2F97-4801-80FD-280F30E48D16}" destId="{F4E94DF5-212E-4E11-8A78-AD67385D72DE}" srcOrd="6" destOrd="0" parTransId="{A42CD971-8D84-4DF5-9793-C18E5AB1B372}" sibTransId="{3761E9BA-CF15-4EB4-AD2F-31F1791CDF67}"/>
    <dgm:cxn modelId="{D901B7DF-8EEC-4782-8942-10142C09DF70}" srcId="{53DE8E61-2F97-4801-80FD-280F30E48D16}" destId="{B886B87B-6E64-47B8-B32E-065FA57F2F7D}" srcOrd="4" destOrd="0" parTransId="{B73C6A7D-088C-4895-ABAC-27B3FE1EEFB7}" sibTransId="{44C3082C-E8BB-4BA5-91AA-B78CA57BA790}"/>
    <dgm:cxn modelId="{131E6CE4-2BE1-45A3-8EBE-D6C315394702}" type="presOf" srcId="{F4E94DF5-212E-4E11-8A78-AD67385D72DE}" destId="{071D2B6E-F255-4BA9-8C36-9A7B1C66A139}" srcOrd="0" destOrd="0" presId="urn:microsoft.com/office/officeart/2018/2/layout/IconLabelList"/>
    <dgm:cxn modelId="{04F072FC-61F6-4AB8-9733-ED70446670B5}" type="presOf" srcId="{53DE8E61-2F97-4801-80FD-280F30E48D16}" destId="{1C75467F-30DF-4A64-9A92-0C6887ED6A6A}" srcOrd="0" destOrd="0" presId="urn:microsoft.com/office/officeart/2018/2/layout/IconLabelList"/>
    <dgm:cxn modelId="{59CF936A-75ED-4216-92BE-D6FEC2C9439E}" type="presParOf" srcId="{1C75467F-30DF-4A64-9A92-0C6887ED6A6A}" destId="{DC2E1E9D-4380-4B11-8F67-17EDE7CA6FEB}" srcOrd="0" destOrd="0" presId="urn:microsoft.com/office/officeart/2018/2/layout/IconLabelList"/>
    <dgm:cxn modelId="{611C280B-F3CE-4642-9893-2273F17458BA}" type="presParOf" srcId="{DC2E1E9D-4380-4B11-8F67-17EDE7CA6FEB}" destId="{5365D770-437F-4F7E-8796-0F8C607097A6}" srcOrd="0" destOrd="0" presId="urn:microsoft.com/office/officeart/2018/2/layout/IconLabelList"/>
    <dgm:cxn modelId="{2678C557-9445-49A8-B26C-0054F1F863F7}" type="presParOf" srcId="{DC2E1E9D-4380-4B11-8F67-17EDE7CA6FEB}" destId="{83EFED73-14FB-4486-9028-47F9BA08C8BC}" srcOrd="1" destOrd="0" presId="urn:microsoft.com/office/officeart/2018/2/layout/IconLabelList"/>
    <dgm:cxn modelId="{26CED0CB-8192-4CBA-AC75-0B06C9553326}" type="presParOf" srcId="{DC2E1E9D-4380-4B11-8F67-17EDE7CA6FEB}" destId="{4435C26F-8465-414A-A2D6-982AA1FD743F}" srcOrd="2" destOrd="0" presId="urn:microsoft.com/office/officeart/2018/2/layout/IconLabelList"/>
    <dgm:cxn modelId="{428B2965-203A-4C76-83BE-3ED75302E206}" type="presParOf" srcId="{1C75467F-30DF-4A64-9A92-0C6887ED6A6A}" destId="{9ABE9D7A-C8FA-4BBD-AFD0-B93A055F7D9A}" srcOrd="1" destOrd="0" presId="urn:microsoft.com/office/officeart/2018/2/layout/IconLabelList"/>
    <dgm:cxn modelId="{A8161A9C-0F7B-4564-80D5-F4C19FA0ECEC}" type="presParOf" srcId="{1C75467F-30DF-4A64-9A92-0C6887ED6A6A}" destId="{68171CDE-3098-4BA8-95F4-0CFB43041ADD}" srcOrd="2" destOrd="0" presId="urn:microsoft.com/office/officeart/2018/2/layout/IconLabelList"/>
    <dgm:cxn modelId="{EF98CA06-44F4-40AA-9B25-EDF214BD4C44}" type="presParOf" srcId="{68171CDE-3098-4BA8-95F4-0CFB43041ADD}" destId="{0977B6DA-3809-4D6A-AE70-C1DB4B46CC0B}" srcOrd="0" destOrd="0" presId="urn:microsoft.com/office/officeart/2018/2/layout/IconLabelList"/>
    <dgm:cxn modelId="{64A81AA7-36C8-4366-996B-60E27636CEF4}" type="presParOf" srcId="{68171CDE-3098-4BA8-95F4-0CFB43041ADD}" destId="{5DEE3051-8BCA-461C-831E-3F148C415AB8}" srcOrd="1" destOrd="0" presId="urn:microsoft.com/office/officeart/2018/2/layout/IconLabelList"/>
    <dgm:cxn modelId="{F830A0EC-AAFA-41DF-AF23-1A0B286A4E63}" type="presParOf" srcId="{68171CDE-3098-4BA8-95F4-0CFB43041ADD}" destId="{7E42F3E2-0CDF-463F-B0C3-D0C20D685A54}" srcOrd="2" destOrd="0" presId="urn:microsoft.com/office/officeart/2018/2/layout/IconLabelList"/>
    <dgm:cxn modelId="{19BA97FB-A96F-4D15-9916-61B015EA1536}" type="presParOf" srcId="{1C75467F-30DF-4A64-9A92-0C6887ED6A6A}" destId="{ABDE2611-D214-4A24-9B06-A4905F0ED6B9}" srcOrd="3" destOrd="0" presId="urn:microsoft.com/office/officeart/2018/2/layout/IconLabelList"/>
    <dgm:cxn modelId="{48B907BC-2761-443A-84E0-18D2B23526AB}" type="presParOf" srcId="{1C75467F-30DF-4A64-9A92-0C6887ED6A6A}" destId="{D8FC4A74-FD55-4F0F-B188-1230F8E07DCA}" srcOrd="4" destOrd="0" presId="urn:microsoft.com/office/officeart/2018/2/layout/IconLabelList"/>
    <dgm:cxn modelId="{E07218C5-D59C-448C-884A-7B0C7111DD47}" type="presParOf" srcId="{D8FC4A74-FD55-4F0F-B188-1230F8E07DCA}" destId="{3988CB1A-5589-448C-9195-705C092D7672}" srcOrd="0" destOrd="0" presId="urn:microsoft.com/office/officeart/2018/2/layout/IconLabelList"/>
    <dgm:cxn modelId="{5EA225F6-2D0B-473E-A11E-6B9D6D510BC5}" type="presParOf" srcId="{D8FC4A74-FD55-4F0F-B188-1230F8E07DCA}" destId="{503B7406-7F86-4947-8FCA-23BE3C9346D2}" srcOrd="1" destOrd="0" presId="urn:microsoft.com/office/officeart/2018/2/layout/IconLabelList"/>
    <dgm:cxn modelId="{68F816DB-B704-4EFA-BC7F-40AB1D9FCED6}" type="presParOf" srcId="{D8FC4A74-FD55-4F0F-B188-1230F8E07DCA}" destId="{5658E9B3-0D4F-4ADA-A0A4-1451CBEFB68F}" srcOrd="2" destOrd="0" presId="urn:microsoft.com/office/officeart/2018/2/layout/IconLabelList"/>
    <dgm:cxn modelId="{5427F0D5-2FE8-4359-9F15-5F777E6816C8}" type="presParOf" srcId="{1C75467F-30DF-4A64-9A92-0C6887ED6A6A}" destId="{5AAB5BEC-0A47-4456-AA9A-0BE0C3366FA0}" srcOrd="5" destOrd="0" presId="urn:microsoft.com/office/officeart/2018/2/layout/IconLabelList"/>
    <dgm:cxn modelId="{3CF1A255-4FE4-48E4-B754-922F418E060B}" type="presParOf" srcId="{1C75467F-30DF-4A64-9A92-0C6887ED6A6A}" destId="{23C5523D-9700-488A-9865-446C8989B6A5}" srcOrd="6" destOrd="0" presId="urn:microsoft.com/office/officeart/2018/2/layout/IconLabelList"/>
    <dgm:cxn modelId="{8716485F-4ACC-4EEA-90C5-D3BDB28EB757}" type="presParOf" srcId="{23C5523D-9700-488A-9865-446C8989B6A5}" destId="{F937DBEE-0187-47F3-9718-A81510CBE2B0}" srcOrd="0" destOrd="0" presId="urn:microsoft.com/office/officeart/2018/2/layout/IconLabelList"/>
    <dgm:cxn modelId="{3D4AC94E-B7B3-4468-AEDB-E45B69D9ABE3}" type="presParOf" srcId="{23C5523D-9700-488A-9865-446C8989B6A5}" destId="{BC9F8EAF-B387-4BC5-9ABC-537ADD5F0633}" srcOrd="1" destOrd="0" presId="urn:microsoft.com/office/officeart/2018/2/layout/IconLabelList"/>
    <dgm:cxn modelId="{50AAA007-2DBC-4834-9CCA-5F2D0C0E6E25}" type="presParOf" srcId="{23C5523D-9700-488A-9865-446C8989B6A5}" destId="{3CA435AB-C608-4B72-8399-4557A4D79EE3}" srcOrd="2" destOrd="0" presId="urn:microsoft.com/office/officeart/2018/2/layout/IconLabelList"/>
    <dgm:cxn modelId="{709D2B1E-6539-4806-805D-5D9089B7A229}" type="presParOf" srcId="{1C75467F-30DF-4A64-9A92-0C6887ED6A6A}" destId="{4252C747-7DFA-4B0D-92F5-9E0FC3EE8283}" srcOrd="7" destOrd="0" presId="urn:microsoft.com/office/officeart/2018/2/layout/IconLabelList"/>
    <dgm:cxn modelId="{34A1E4F2-7D23-44CC-B5D4-C656AD2F43DB}" type="presParOf" srcId="{1C75467F-30DF-4A64-9A92-0C6887ED6A6A}" destId="{3C29BBAD-6DB9-43D1-9C07-DEB97D3D7566}" srcOrd="8" destOrd="0" presId="urn:microsoft.com/office/officeart/2018/2/layout/IconLabelList"/>
    <dgm:cxn modelId="{852A30DF-00C6-438E-B341-191B9B7A0BA0}" type="presParOf" srcId="{3C29BBAD-6DB9-43D1-9C07-DEB97D3D7566}" destId="{B8C9C1A2-3EF1-407E-B07A-5DB5046A1CEA}" srcOrd="0" destOrd="0" presId="urn:microsoft.com/office/officeart/2018/2/layout/IconLabelList"/>
    <dgm:cxn modelId="{F8DE7851-1C18-41C4-9A86-F33EFB9AD943}" type="presParOf" srcId="{3C29BBAD-6DB9-43D1-9C07-DEB97D3D7566}" destId="{9A3172E5-1772-4372-80D7-133593AEC3E9}" srcOrd="1" destOrd="0" presId="urn:microsoft.com/office/officeart/2018/2/layout/IconLabelList"/>
    <dgm:cxn modelId="{BF2F345B-B004-461F-A253-9EB588A12921}" type="presParOf" srcId="{3C29BBAD-6DB9-43D1-9C07-DEB97D3D7566}" destId="{88294E42-9074-4893-84A8-3AA8A278EAE9}" srcOrd="2" destOrd="0" presId="urn:microsoft.com/office/officeart/2018/2/layout/IconLabelList"/>
    <dgm:cxn modelId="{12FDF64A-63DE-4F8E-A83F-B024CFB7E5D7}" type="presParOf" srcId="{1C75467F-30DF-4A64-9A92-0C6887ED6A6A}" destId="{AD6FDC74-AE2F-48E5-ADC7-D70AC1DD56CF}" srcOrd="9" destOrd="0" presId="urn:microsoft.com/office/officeart/2018/2/layout/IconLabelList"/>
    <dgm:cxn modelId="{F67E443B-E843-45C4-AF0C-EEB12059840B}" type="presParOf" srcId="{1C75467F-30DF-4A64-9A92-0C6887ED6A6A}" destId="{9C65C581-929D-4656-B42C-73F1F2EA5BAF}" srcOrd="10" destOrd="0" presId="urn:microsoft.com/office/officeart/2018/2/layout/IconLabelList"/>
    <dgm:cxn modelId="{04327D77-473E-499C-B75D-809667B8D0E2}" type="presParOf" srcId="{9C65C581-929D-4656-B42C-73F1F2EA5BAF}" destId="{A746F431-41FE-4C62-9C90-88FFA9D60933}" srcOrd="0" destOrd="0" presId="urn:microsoft.com/office/officeart/2018/2/layout/IconLabelList"/>
    <dgm:cxn modelId="{CC8891D8-97F9-414C-BEB5-0ADD604FC4A7}" type="presParOf" srcId="{9C65C581-929D-4656-B42C-73F1F2EA5BAF}" destId="{1B7D6CC0-FD8B-4CD2-AB4A-752F26FD2AA8}" srcOrd="1" destOrd="0" presId="urn:microsoft.com/office/officeart/2018/2/layout/IconLabelList"/>
    <dgm:cxn modelId="{63C1C3A6-5662-4C87-916F-BA78E40FAC09}" type="presParOf" srcId="{9C65C581-929D-4656-B42C-73F1F2EA5BAF}" destId="{B6EF2E6D-75E4-4151-8A82-CB5C53844BE2}" srcOrd="2" destOrd="0" presId="urn:microsoft.com/office/officeart/2018/2/layout/IconLabelList"/>
    <dgm:cxn modelId="{11552DC3-C205-4D02-B675-8273AF48A077}" type="presParOf" srcId="{1C75467F-30DF-4A64-9A92-0C6887ED6A6A}" destId="{B9B20879-5B2E-4975-8656-78A0D5E7A773}" srcOrd="11" destOrd="0" presId="urn:microsoft.com/office/officeart/2018/2/layout/IconLabelList"/>
    <dgm:cxn modelId="{B45EE8CF-8370-4887-9B8F-1821B90A296F}" type="presParOf" srcId="{1C75467F-30DF-4A64-9A92-0C6887ED6A6A}" destId="{ABC0D452-C3F2-4EEC-9C6B-ED015021C896}" srcOrd="12" destOrd="0" presId="urn:microsoft.com/office/officeart/2018/2/layout/IconLabelList"/>
    <dgm:cxn modelId="{7FD3AC75-F2D9-498B-B736-B1D00DF0B6D0}" type="presParOf" srcId="{ABC0D452-C3F2-4EEC-9C6B-ED015021C896}" destId="{8D689B99-DFF4-46A9-9C0E-4433576B3DF2}" srcOrd="0" destOrd="0" presId="urn:microsoft.com/office/officeart/2018/2/layout/IconLabelList"/>
    <dgm:cxn modelId="{3992318D-0F0C-48B0-BC2F-A40C3DCC7D27}" type="presParOf" srcId="{ABC0D452-C3F2-4EEC-9C6B-ED015021C896}" destId="{D50D3EBD-7335-4DE3-9592-5A6CA48EED72}" srcOrd="1" destOrd="0" presId="urn:microsoft.com/office/officeart/2018/2/layout/IconLabelList"/>
    <dgm:cxn modelId="{30ACAD03-6EC0-412D-8DA6-B2261378BD81}" type="presParOf" srcId="{ABC0D452-C3F2-4EEC-9C6B-ED015021C896}" destId="{071D2B6E-F255-4BA9-8C36-9A7B1C66A139}" srcOrd="2" destOrd="0" presId="urn:microsoft.com/office/officeart/2018/2/layout/IconLabelList"/>
    <dgm:cxn modelId="{BB35AB82-C7B1-4172-9D42-D8F9A2073CB2}" type="presParOf" srcId="{1C75467F-30DF-4A64-9A92-0C6887ED6A6A}" destId="{6CF35F36-0535-42E4-AB2D-BDBF3C4B4192}" srcOrd="13" destOrd="0" presId="urn:microsoft.com/office/officeart/2018/2/layout/IconLabelList"/>
    <dgm:cxn modelId="{29F44FE2-80A5-4D06-BA99-30EBD9CA4EA8}" type="presParOf" srcId="{1C75467F-30DF-4A64-9A92-0C6887ED6A6A}" destId="{5D9F8DA6-74C8-464B-8962-89B5FB4E280D}" srcOrd="14" destOrd="0" presId="urn:microsoft.com/office/officeart/2018/2/layout/IconLabelList"/>
    <dgm:cxn modelId="{0691416D-CB15-4155-B0BD-574D37CB9BB0}" type="presParOf" srcId="{5D9F8DA6-74C8-464B-8962-89B5FB4E280D}" destId="{15000ED6-2CCE-4EEE-BDFF-93558C77F944}" srcOrd="0" destOrd="0" presId="urn:microsoft.com/office/officeart/2018/2/layout/IconLabelList"/>
    <dgm:cxn modelId="{E730BD25-7D8D-434B-9E34-C86C0507AD1E}" type="presParOf" srcId="{5D9F8DA6-74C8-464B-8962-89B5FB4E280D}" destId="{4688470A-2116-4E7E-AF5D-C42A8529D6AE}" srcOrd="1" destOrd="0" presId="urn:microsoft.com/office/officeart/2018/2/layout/IconLabelList"/>
    <dgm:cxn modelId="{ACC9F2B1-AE16-497F-90C8-DBB51719A7D9}" type="presParOf" srcId="{5D9F8DA6-74C8-464B-8962-89B5FB4E280D}" destId="{BED14573-3AA1-4EED-BFF8-9E144C982F1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F11BA-0E09-4A7E-878B-BABEADF64C5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117F932-2917-47C5-844F-F00EADDB6A0B}">
      <dgm:prSet/>
      <dgm:spPr/>
      <dgm:t>
        <a:bodyPr/>
        <a:lstStyle/>
        <a:p>
          <a:pPr>
            <a:defRPr cap="all"/>
          </a:pPr>
          <a:r>
            <a:rPr lang="en-US" dirty="0"/>
            <a:t>Conceptual essay mapping</a:t>
          </a:r>
        </a:p>
      </dgm:t>
    </dgm:pt>
    <dgm:pt modelId="{45685230-CAAC-4CC9-BF8B-33D0E016DE4E}" type="parTrans" cxnId="{580439E4-CA4B-4753-BEC6-27CB28BD582B}">
      <dgm:prSet/>
      <dgm:spPr/>
      <dgm:t>
        <a:bodyPr/>
        <a:lstStyle/>
        <a:p>
          <a:endParaRPr lang="en-US"/>
        </a:p>
      </dgm:t>
    </dgm:pt>
    <dgm:pt modelId="{7BFCF567-AA16-453F-931B-8DA162921CE5}" type="sibTrans" cxnId="{580439E4-CA4B-4753-BEC6-27CB28BD582B}">
      <dgm:prSet/>
      <dgm:spPr/>
      <dgm:t>
        <a:bodyPr/>
        <a:lstStyle/>
        <a:p>
          <a:endParaRPr lang="en-US"/>
        </a:p>
      </dgm:t>
    </dgm:pt>
    <dgm:pt modelId="{8533DE1B-9D20-4C9F-9725-5965B70F9333}">
      <dgm:prSet/>
      <dgm:spPr/>
      <dgm:t>
        <a:bodyPr/>
        <a:lstStyle/>
        <a:p>
          <a:pPr>
            <a:defRPr cap="all"/>
          </a:pPr>
          <a:r>
            <a:rPr lang="en-US"/>
            <a:t>Literal essay mapping</a:t>
          </a:r>
        </a:p>
      </dgm:t>
    </dgm:pt>
    <dgm:pt modelId="{E2E995E3-4882-477B-9F80-795D37BED9B2}" type="parTrans" cxnId="{CE95F9D7-4BF9-4882-9613-DCF6569AFD9C}">
      <dgm:prSet/>
      <dgm:spPr/>
      <dgm:t>
        <a:bodyPr/>
        <a:lstStyle/>
        <a:p>
          <a:endParaRPr lang="en-US"/>
        </a:p>
      </dgm:t>
    </dgm:pt>
    <dgm:pt modelId="{42321880-856F-4BC8-B077-129B695C6C40}" type="sibTrans" cxnId="{CE95F9D7-4BF9-4882-9613-DCF6569AFD9C}">
      <dgm:prSet/>
      <dgm:spPr/>
      <dgm:t>
        <a:bodyPr/>
        <a:lstStyle/>
        <a:p>
          <a:endParaRPr lang="en-US"/>
        </a:p>
      </dgm:t>
    </dgm:pt>
    <dgm:pt modelId="{6C1CA458-244A-446D-A7B8-9BE836F123E5}">
      <dgm:prSet/>
      <dgm:spPr/>
      <dgm:t>
        <a:bodyPr/>
        <a:lstStyle/>
        <a:p>
          <a:pPr>
            <a:defRPr cap="all"/>
          </a:pPr>
          <a:r>
            <a:rPr lang="en-US"/>
            <a:t>Map as process essay</a:t>
          </a:r>
        </a:p>
      </dgm:t>
    </dgm:pt>
    <dgm:pt modelId="{F16D0B41-50A0-42F1-9346-281BAF8DCF57}" type="parTrans" cxnId="{730622A6-E31F-4B90-94E8-E52EBBF89AB9}">
      <dgm:prSet/>
      <dgm:spPr/>
      <dgm:t>
        <a:bodyPr/>
        <a:lstStyle/>
        <a:p>
          <a:endParaRPr lang="en-US"/>
        </a:p>
      </dgm:t>
    </dgm:pt>
    <dgm:pt modelId="{B58FC59A-316C-4738-89EF-402B3A2D6183}" type="sibTrans" cxnId="{730622A6-E31F-4B90-94E8-E52EBBF89AB9}">
      <dgm:prSet/>
      <dgm:spPr/>
      <dgm:t>
        <a:bodyPr/>
        <a:lstStyle/>
        <a:p>
          <a:endParaRPr lang="en-US"/>
        </a:p>
      </dgm:t>
    </dgm:pt>
    <dgm:pt modelId="{D357DB04-37D9-4382-8D18-45BF2315ED49}" type="pres">
      <dgm:prSet presAssocID="{858F11BA-0E09-4A7E-878B-BABEADF64C50}" presName="root" presStyleCnt="0">
        <dgm:presLayoutVars>
          <dgm:dir/>
          <dgm:resizeHandles val="exact"/>
        </dgm:presLayoutVars>
      </dgm:prSet>
      <dgm:spPr/>
    </dgm:pt>
    <dgm:pt modelId="{750021E4-AA22-4CA0-8139-4789D57BCD94}" type="pres">
      <dgm:prSet presAssocID="{0117F932-2917-47C5-844F-F00EADDB6A0B}" presName="compNode" presStyleCnt="0"/>
      <dgm:spPr/>
    </dgm:pt>
    <dgm:pt modelId="{F69307FD-FFBD-4991-BEC1-8ABDDE2EABA5}" type="pres">
      <dgm:prSet presAssocID="{0117F932-2917-47C5-844F-F00EADDB6A0B}" presName="iconBgRect" presStyleLbl="bgShp" presStyleIdx="0" presStyleCnt="3"/>
      <dgm:spPr/>
    </dgm:pt>
    <dgm:pt modelId="{0E278CBA-38B5-4B6A-AC5C-28D8326175B7}" type="pres">
      <dgm:prSet presAssocID="{0117F932-2917-47C5-844F-F00EADDB6A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sign"/>
        </a:ext>
      </dgm:extLst>
    </dgm:pt>
    <dgm:pt modelId="{17A831F4-9E88-4C71-AE9E-3C4776CBABF2}" type="pres">
      <dgm:prSet presAssocID="{0117F932-2917-47C5-844F-F00EADDB6A0B}" presName="spaceRect" presStyleCnt="0"/>
      <dgm:spPr/>
    </dgm:pt>
    <dgm:pt modelId="{EB490247-06B4-4E31-BEE5-37EDC592170A}" type="pres">
      <dgm:prSet presAssocID="{0117F932-2917-47C5-844F-F00EADDB6A0B}" presName="textRect" presStyleLbl="revTx" presStyleIdx="0" presStyleCnt="3">
        <dgm:presLayoutVars>
          <dgm:chMax val="1"/>
          <dgm:chPref val="1"/>
        </dgm:presLayoutVars>
      </dgm:prSet>
      <dgm:spPr/>
    </dgm:pt>
    <dgm:pt modelId="{794B2758-6817-4B50-9A6E-E21CF8F7E2CF}" type="pres">
      <dgm:prSet presAssocID="{7BFCF567-AA16-453F-931B-8DA162921CE5}" presName="sibTrans" presStyleCnt="0"/>
      <dgm:spPr/>
    </dgm:pt>
    <dgm:pt modelId="{9276E4B4-11A1-44BF-B321-BB4B89CA2356}" type="pres">
      <dgm:prSet presAssocID="{8533DE1B-9D20-4C9F-9725-5965B70F9333}" presName="compNode" presStyleCnt="0"/>
      <dgm:spPr/>
    </dgm:pt>
    <dgm:pt modelId="{699BE94D-E0E9-43A8-832C-56F5000403D4}" type="pres">
      <dgm:prSet presAssocID="{8533DE1B-9D20-4C9F-9725-5965B70F9333}" presName="iconBgRect" presStyleLbl="bgShp" presStyleIdx="1" presStyleCnt="3"/>
      <dgm:spPr/>
    </dgm:pt>
    <dgm:pt modelId="{49935314-CA44-4600-820B-400494FC74D6}" type="pres">
      <dgm:prSet presAssocID="{8533DE1B-9D20-4C9F-9725-5965B70F93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e HTML"/>
        </a:ext>
      </dgm:extLst>
    </dgm:pt>
    <dgm:pt modelId="{E58443B6-CED9-4F5A-9E78-EE1665484591}" type="pres">
      <dgm:prSet presAssocID="{8533DE1B-9D20-4C9F-9725-5965B70F9333}" presName="spaceRect" presStyleCnt="0"/>
      <dgm:spPr/>
    </dgm:pt>
    <dgm:pt modelId="{68775373-C123-47F8-AC10-1AC6C8952EBA}" type="pres">
      <dgm:prSet presAssocID="{8533DE1B-9D20-4C9F-9725-5965B70F9333}" presName="textRect" presStyleLbl="revTx" presStyleIdx="1" presStyleCnt="3">
        <dgm:presLayoutVars>
          <dgm:chMax val="1"/>
          <dgm:chPref val="1"/>
        </dgm:presLayoutVars>
      </dgm:prSet>
      <dgm:spPr/>
    </dgm:pt>
    <dgm:pt modelId="{8FD5AF9E-AA9E-481E-900C-F926BC8629BC}" type="pres">
      <dgm:prSet presAssocID="{42321880-856F-4BC8-B077-129B695C6C40}" presName="sibTrans" presStyleCnt="0"/>
      <dgm:spPr/>
    </dgm:pt>
    <dgm:pt modelId="{CFCB1403-3672-4BBB-8BC6-C7FA2369BFBD}" type="pres">
      <dgm:prSet presAssocID="{6C1CA458-244A-446D-A7B8-9BE836F123E5}" presName="compNode" presStyleCnt="0"/>
      <dgm:spPr/>
    </dgm:pt>
    <dgm:pt modelId="{410465DA-BDA8-49A3-BE8A-F7C73ABB1132}" type="pres">
      <dgm:prSet presAssocID="{6C1CA458-244A-446D-A7B8-9BE836F123E5}" presName="iconBgRect" presStyleLbl="bgShp" presStyleIdx="2" presStyleCnt="3"/>
      <dgm:spPr/>
    </dgm:pt>
    <dgm:pt modelId="{FAF779B7-2DE3-4209-905C-F7097917C49D}" type="pres">
      <dgm:prSet presAssocID="{6C1CA458-244A-446D-A7B8-9BE836F123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Directions"/>
        </a:ext>
      </dgm:extLst>
    </dgm:pt>
    <dgm:pt modelId="{EDD6002E-CF47-4E9D-A822-9AD2F6F2D148}" type="pres">
      <dgm:prSet presAssocID="{6C1CA458-244A-446D-A7B8-9BE836F123E5}" presName="spaceRect" presStyleCnt="0"/>
      <dgm:spPr/>
    </dgm:pt>
    <dgm:pt modelId="{A383C3A2-5EF3-4871-BA14-A8BE6FD1A133}" type="pres">
      <dgm:prSet presAssocID="{6C1CA458-244A-446D-A7B8-9BE836F123E5}" presName="textRect" presStyleLbl="revTx" presStyleIdx="2" presStyleCnt="3">
        <dgm:presLayoutVars>
          <dgm:chMax val="1"/>
          <dgm:chPref val="1"/>
        </dgm:presLayoutVars>
      </dgm:prSet>
      <dgm:spPr/>
    </dgm:pt>
  </dgm:ptLst>
  <dgm:cxnLst>
    <dgm:cxn modelId="{3B753F33-C391-47C3-83A4-7A18CD43F7C0}" type="presOf" srcId="{0117F932-2917-47C5-844F-F00EADDB6A0B}" destId="{EB490247-06B4-4E31-BEE5-37EDC592170A}" srcOrd="0" destOrd="0" presId="urn:microsoft.com/office/officeart/2018/5/layout/IconCircleLabelList"/>
    <dgm:cxn modelId="{3F0B6D69-08C1-45FE-BAB6-9E20862CD8AC}" type="presOf" srcId="{6C1CA458-244A-446D-A7B8-9BE836F123E5}" destId="{A383C3A2-5EF3-4871-BA14-A8BE6FD1A133}" srcOrd="0" destOrd="0" presId="urn:microsoft.com/office/officeart/2018/5/layout/IconCircleLabelList"/>
    <dgm:cxn modelId="{730622A6-E31F-4B90-94E8-E52EBBF89AB9}" srcId="{858F11BA-0E09-4A7E-878B-BABEADF64C50}" destId="{6C1CA458-244A-446D-A7B8-9BE836F123E5}" srcOrd="2" destOrd="0" parTransId="{F16D0B41-50A0-42F1-9346-281BAF8DCF57}" sibTransId="{B58FC59A-316C-4738-89EF-402B3A2D6183}"/>
    <dgm:cxn modelId="{DCD69AC3-0E54-4782-AEF0-430805580C6F}" type="presOf" srcId="{8533DE1B-9D20-4C9F-9725-5965B70F9333}" destId="{68775373-C123-47F8-AC10-1AC6C8952EBA}" srcOrd="0" destOrd="0" presId="urn:microsoft.com/office/officeart/2018/5/layout/IconCircleLabelList"/>
    <dgm:cxn modelId="{9C3815C6-280E-4296-ABCC-F989AA44A0C2}" type="presOf" srcId="{858F11BA-0E09-4A7E-878B-BABEADF64C50}" destId="{D357DB04-37D9-4382-8D18-45BF2315ED49}" srcOrd="0" destOrd="0" presId="urn:microsoft.com/office/officeart/2018/5/layout/IconCircleLabelList"/>
    <dgm:cxn modelId="{CE95F9D7-4BF9-4882-9613-DCF6569AFD9C}" srcId="{858F11BA-0E09-4A7E-878B-BABEADF64C50}" destId="{8533DE1B-9D20-4C9F-9725-5965B70F9333}" srcOrd="1" destOrd="0" parTransId="{E2E995E3-4882-477B-9F80-795D37BED9B2}" sibTransId="{42321880-856F-4BC8-B077-129B695C6C40}"/>
    <dgm:cxn modelId="{580439E4-CA4B-4753-BEC6-27CB28BD582B}" srcId="{858F11BA-0E09-4A7E-878B-BABEADF64C50}" destId="{0117F932-2917-47C5-844F-F00EADDB6A0B}" srcOrd="0" destOrd="0" parTransId="{45685230-CAAC-4CC9-BF8B-33D0E016DE4E}" sibTransId="{7BFCF567-AA16-453F-931B-8DA162921CE5}"/>
    <dgm:cxn modelId="{6581F16A-D3A9-4C2E-B884-D0DF0FA326F7}" type="presParOf" srcId="{D357DB04-37D9-4382-8D18-45BF2315ED49}" destId="{750021E4-AA22-4CA0-8139-4789D57BCD94}" srcOrd="0" destOrd="0" presId="urn:microsoft.com/office/officeart/2018/5/layout/IconCircleLabelList"/>
    <dgm:cxn modelId="{B588A56D-BD56-483F-988A-577DBBFB6BC8}" type="presParOf" srcId="{750021E4-AA22-4CA0-8139-4789D57BCD94}" destId="{F69307FD-FFBD-4991-BEC1-8ABDDE2EABA5}" srcOrd="0" destOrd="0" presId="urn:microsoft.com/office/officeart/2018/5/layout/IconCircleLabelList"/>
    <dgm:cxn modelId="{B1CDB59E-8F17-4C2C-AE6A-C42C5FD999D8}" type="presParOf" srcId="{750021E4-AA22-4CA0-8139-4789D57BCD94}" destId="{0E278CBA-38B5-4B6A-AC5C-28D8326175B7}" srcOrd="1" destOrd="0" presId="urn:microsoft.com/office/officeart/2018/5/layout/IconCircleLabelList"/>
    <dgm:cxn modelId="{DC870FDF-0E87-42EE-AE08-BE713DA0628E}" type="presParOf" srcId="{750021E4-AA22-4CA0-8139-4789D57BCD94}" destId="{17A831F4-9E88-4C71-AE9E-3C4776CBABF2}" srcOrd="2" destOrd="0" presId="urn:microsoft.com/office/officeart/2018/5/layout/IconCircleLabelList"/>
    <dgm:cxn modelId="{1C1EACF0-86BC-4954-906D-89C0B3147BDF}" type="presParOf" srcId="{750021E4-AA22-4CA0-8139-4789D57BCD94}" destId="{EB490247-06B4-4E31-BEE5-37EDC592170A}" srcOrd="3" destOrd="0" presId="urn:microsoft.com/office/officeart/2018/5/layout/IconCircleLabelList"/>
    <dgm:cxn modelId="{3DF6CC74-51E5-41E4-B1A0-2B2D6C73CD18}" type="presParOf" srcId="{D357DB04-37D9-4382-8D18-45BF2315ED49}" destId="{794B2758-6817-4B50-9A6E-E21CF8F7E2CF}" srcOrd="1" destOrd="0" presId="urn:microsoft.com/office/officeart/2018/5/layout/IconCircleLabelList"/>
    <dgm:cxn modelId="{B25CBEC1-316B-4801-B824-46EFE46D10B4}" type="presParOf" srcId="{D357DB04-37D9-4382-8D18-45BF2315ED49}" destId="{9276E4B4-11A1-44BF-B321-BB4B89CA2356}" srcOrd="2" destOrd="0" presId="urn:microsoft.com/office/officeart/2018/5/layout/IconCircleLabelList"/>
    <dgm:cxn modelId="{70089299-9030-47D5-A822-B1DDF8E298CB}" type="presParOf" srcId="{9276E4B4-11A1-44BF-B321-BB4B89CA2356}" destId="{699BE94D-E0E9-43A8-832C-56F5000403D4}" srcOrd="0" destOrd="0" presId="urn:microsoft.com/office/officeart/2018/5/layout/IconCircleLabelList"/>
    <dgm:cxn modelId="{B7726553-AF50-48CD-874B-3A71C91A919F}" type="presParOf" srcId="{9276E4B4-11A1-44BF-B321-BB4B89CA2356}" destId="{49935314-CA44-4600-820B-400494FC74D6}" srcOrd="1" destOrd="0" presId="urn:microsoft.com/office/officeart/2018/5/layout/IconCircleLabelList"/>
    <dgm:cxn modelId="{CC078902-86FB-417C-A2AC-7BB58183A610}" type="presParOf" srcId="{9276E4B4-11A1-44BF-B321-BB4B89CA2356}" destId="{E58443B6-CED9-4F5A-9E78-EE1665484591}" srcOrd="2" destOrd="0" presId="urn:microsoft.com/office/officeart/2018/5/layout/IconCircleLabelList"/>
    <dgm:cxn modelId="{80CE8C61-78A6-468A-A4A6-D69EA6A062A2}" type="presParOf" srcId="{9276E4B4-11A1-44BF-B321-BB4B89CA2356}" destId="{68775373-C123-47F8-AC10-1AC6C8952EBA}" srcOrd="3" destOrd="0" presId="urn:microsoft.com/office/officeart/2018/5/layout/IconCircleLabelList"/>
    <dgm:cxn modelId="{61ADFFB2-6B31-4FF2-9E1B-BC8FB5D9A171}" type="presParOf" srcId="{D357DB04-37D9-4382-8D18-45BF2315ED49}" destId="{8FD5AF9E-AA9E-481E-900C-F926BC8629BC}" srcOrd="3" destOrd="0" presId="urn:microsoft.com/office/officeart/2018/5/layout/IconCircleLabelList"/>
    <dgm:cxn modelId="{3EF9F16E-9DE7-43AC-AC69-D42F2CBA1379}" type="presParOf" srcId="{D357DB04-37D9-4382-8D18-45BF2315ED49}" destId="{CFCB1403-3672-4BBB-8BC6-C7FA2369BFBD}" srcOrd="4" destOrd="0" presId="urn:microsoft.com/office/officeart/2018/5/layout/IconCircleLabelList"/>
    <dgm:cxn modelId="{B720AD1D-BCF3-4340-A4E3-2E3301E9ADB3}" type="presParOf" srcId="{CFCB1403-3672-4BBB-8BC6-C7FA2369BFBD}" destId="{410465DA-BDA8-49A3-BE8A-F7C73ABB1132}" srcOrd="0" destOrd="0" presId="urn:microsoft.com/office/officeart/2018/5/layout/IconCircleLabelList"/>
    <dgm:cxn modelId="{5C3A02D0-A1EB-4440-BAAF-8D3810A3FF05}" type="presParOf" srcId="{CFCB1403-3672-4BBB-8BC6-C7FA2369BFBD}" destId="{FAF779B7-2DE3-4209-905C-F7097917C49D}" srcOrd="1" destOrd="0" presId="urn:microsoft.com/office/officeart/2018/5/layout/IconCircleLabelList"/>
    <dgm:cxn modelId="{6F18A42E-2FBF-47AE-95A0-5BA705D3400F}" type="presParOf" srcId="{CFCB1403-3672-4BBB-8BC6-C7FA2369BFBD}" destId="{EDD6002E-CF47-4E9D-A822-9AD2F6F2D148}" srcOrd="2" destOrd="0" presId="urn:microsoft.com/office/officeart/2018/5/layout/IconCircleLabelList"/>
    <dgm:cxn modelId="{6D2CF972-2084-4984-B7FB-8473FDBE506B}" type="presParOf" srcId="{CFCB1403-3672-4BBB-8BC6-C7FA2369BFBD}" destId="{A383C3A2-5EF3-4871-BA14-A8BE6FD1A13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77EB-13EF-4A5E-96C4-98D015142D88}">
      <dsp:nvSpPr>
        <dsp:cNvPr id="0" name=""/>
        <dsp:cNvSpPr/>
      </dsp:nvSpPr>
      <dsp:spPr>
        <a:xfrm>
          <a:off x="206" y="591109"/>
          <a:ext cx="2494373" cy="299324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89" tIns="0" rIns="246389" bIns="330200" numCol="1" spcCol="1270" anchor="t" anchorCtr="0">
          <a:noAutofit/>
        </a:bodyPr>
        <a:lstStyle/>
        <a:p>
          <a:pPr marL="0" lvl="0" indent="0" algn="l" defTabSz="800100">
            <a:lnSpc>
              <a:spcPct val="90000"/>
            </a:lnSpc>
            <a:spcBef>
              <a:spcPct val="0"/>
            </a:spcBef>
            <a:spcAft>
              <a:spcPct val="35000"/>
            </a:spcAft>
            <a:buNone/>
          </a:pPr>
          <a:r>
            <a:rPr lang="en-US" sz="1800" kern="1200"/>
            <a:t>analyze the comparisons between google maps and introductions / conclusions</a:t>
          </a:r>
        </a:p>
      </dsp:txBody>
      <dsp:txXfrm>
        <a:off x="206" y="1788409"/>
        <a:ext cx="2494373" cy="1795949"/>
      </dsp:txXfrm>
    </dsp:sp>
    <dsp:sp modelId="{49002E92-2EC9-4196-993F-65CED74BA316}">
      <dsp:nvSpPr>
        <dsp:cNvPr id="0" name=""/>
        <dsp:cNvSpPr/>
      </dsp:nvSpPr>
      <dsp:spPr>
        <a:xfrm>
          <a:off x="206" y="591109"/>
          <a:ext cx="2494373" cy="1197299"/>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89" tIns="165100" rIns="246389"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06" y="591109"/>
        <a:ext cx="2494373" cy="1197299"/>
      </dsp:txXfrm>
    </dsp:sp>
    <dsp:sp modelId="{98391A29-CEF2-4807-A6AA-BA23F095B6F5}">
      <dsp:nvSpPr>
        <dsp:cNvPr id="0" name=""/>
        <dsp:cNvSpPr/>
      </dsp:nvSpPr>
      <dsp:spPr>
        <a:xfrm>
          <a:off x="2694130" y="591109"/>
          <a:ext cx="2494373" cy="2993248"/>
        </a:xfrm>
        <a:prstGeom prst="rect">
          <a:avLst/>
        </a:prstGeom>
        <a:solidFill>
          <a:schemeClr val="accent2">
            <a:hueOff val="1266638"/>
            <a:satOff val="1444"/>
            <a:lumOff val="2288"/>
            <a:alphaOff val="0"/>
          </a:schemeClr>
        </a:solidFill>
        <a:ln w="15875" cap="flat" cmpd="sng" algn="ctr">
          <a:solidFill>
            <a:schemeClr val="accent2">
              <a:hueOff val="1266638"/>
              <a:satOff val="1444"/>
              <a:lumOff val="228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89" tIns="0" rIns="246389" bIns="330200" numCol="1" spcCol="1270" anchor="t" anchorCtr="0">
          <a:noAutofit/>
        </a:bodyPr>
        <a:lstStyle/>
        <a:p>
          <a:pPr marL="0" lvl="0" indent="0" algn="l" defTabSz="800100">
            <a:lnSpc>
              <a:spcPct val="90000"/>
            </a:lnSpc>
            <a:spcBef>
              <a:spcPct val="0"/>
            </a:spcBef>
            <a:spcAft>
              <a:spcPct val="35000"/>
            </a:spcAft>
            <a:buNone/>
          </a:pPr>
          <a:r>
            <a:rPr lang="en-US" sz="1800" kern="1200" dirty="0"/>
            <a:t>identify the techniques used in an introduction or a conclusion</a:t>
          </a:r>
        </a:p>
      </dsp:txBody>
      <dsp:txXfrm>
        <a:off x="2694130" y="1788409"/>
        <a:ext cx="2494373" cy="1795949"/>
      </dsp:txXfrm>
    </dsp:sp>
    <dsp:sp modelId="{986F1D67-59B4-453C-B15B-430520471F92}">
      <dsp:nvSpPr>
        <dsp:cNvPr id="0" name=""/>
        <dsp:cNvSpPr/>
      </dsp:nvSpPr>
      <dsp:spPr>
        <a:xfrm>
          <a:off x="2694130" y="591109"/>
          <a:ext cx="2494373" cy="1197299"/>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89" tIns="165100" rIns="246389"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694130" y="591109"/>
        <a:ext cx="2494373" cy="1197299"/>
      </dsp:txXfrm>
    </dsp:sp>
    <dsp:sp modelId="{3BCB34C6-EBFE-41DA-B9FB-EF0A2C9DF91F}">
      <dsp:nvSpPr>
        <dsp:cNvPr id="0" name=""/>
        <dsp:cNvSpPr/>
      </dsp:nvSpPr>
      <dsp:spPr>
        <a:xfrm>
          <a:off x="5388053" y="591109"/>
          <a:ext cx="2494373" cy="2993248"/>
        </a:xfrm>
        <a:prstGeom prst="rect">
          <a:avLst/>
        </a:prstGeom>
        <a:solidFill>
          <a:schemeClr val="accent2">
            <a:hueOff val="2533276"/>
            <a:satOff val="2889"/>
            <a:lumOff val="4575"/>
            <a:alphaOff val="0"/>
          </a:schemeClr>
        </a:solidFill>
        <a:ln w="15875" cap="flat" cmpd="sng" algn="ctr">
          <a:solidFill>
            <a:schemeClr val="accent2">
              <a:hueOff val="2533276"/>
              <a:satOff val="2889"/>
              <a:lumOff val="45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89" tIns="0" rIns="246389" bIns="330200" numCol="1" spcCol="1270" anchor="t" anchorCtr="0">
          <a:noAutofit/>
        </a:bodyPr>
        <a:lstStyle/>
        <a:p>
          <a:pPr marL="0" lvl="0" indent="0" algn="l" defTabSz="800100">
            <a:lnSpc>
              <a:spcPct val="90000"/>
            </a:lnSpc>
            <a:spcBef>
              <a:spcPct val="0"/>
            </a:spcBef>
            <a:spcAft>
              <a:spcPct val="35000"/>
            </a:spcAft>
            <a:buNone/>
          </a:pPr>
          <a:r>
            <a:rPr lang="en-US" sz="1800" kern="1200" dirty="0"/>
            <a:t>analyze introductions and conclusions for their value</a:t>
          </a:r>
        </a:p>
      </dsp:txBody>
      <dsp:txXfrm>
        <a:off x="5388053" y="1788409"/>
        <a:ext cx="2494373" cy="1795949"/>
      </dsp:txXfrm>
    </dsp:sp>
    <dsp:sp modelId="{342A711A-DEB5-418A-AE58-72B0527A9465}">
      <dsp:nvSpPr>
        <dsp:cNvPr id="0" name=""/>
        <dsp:cNvSpPr/>
      </dsp:nvSpPr>
      <dsp:spPr>
        <a:xfrm>
          <a:off x="5388053" y="591109"/>
          <a:ext cx="2494373" cy="1197299"/>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89" tIns="165100" rIns="246389"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388053" y="591109"/>
        <a:ext cx="2494373" cy="1197299"/>
      </dsp:txXfrm>
    </dsp:sp>
    <dsp:sp modelId="{CB98B136-5BBA-45F6-8C21-71A359A7A092}">
      <dsp:nvSpPr>
        <dsp:cNvPr id="0" name=""/>
        <dsp:cNvSpPr/>
      </dsp:nvSpPr>
      <dsp:spPr>
        <a:xfrm>
          <a:off x="8081977" y="591109"/>
          <a:ext cx="2494373" cy="2993248"/>
        </a:xfrm>
        <a:prstGeom prst="rect">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89" tIns="0" rIns="246389" bIns="330200" numCol="1" spcCol="1270" anchor="t" anchorCtr="0">
          <a:noAutofit/>
        </a:bodyPr>
        <a:lstStyle/>
        <a:p>
          <a:pPr marL="0" lvl="0" indent="0" algn="l" defTabSz="800100">
            <a:lnSpc>
              <a:spcPct val="90000"/>
            </a:lnSpc>
            <a:spcBef>
              <a:spcPct val="0"/>
            </a:spcBef>
            <a:spcAft>
              <a:spcPct val="35000"/>
            </a:spcAft>
            <a:buNone/>
          </a:pPr>
          <a:r>
            <a:rPr lang="en-US" sz="1800" kern="1200" dirty="0"/>
            <a:t>write successful introductions and conclusions</a:t>
          </a:r>
        </a:p>
      </dsp:txBody>
      <dsp:txXfrm>
        <a:off x="8081977" y="1788409"/>
        <a:ext cx="2494373" cy="1795949"/>
      </dsp:txXfrm>
    </dsp:sp>
    <dsp:sp modelId="{D227CB94-480A-433A-A1B6-F3985FE3286B}">
      <dsp:nvSpPr>
        <dsp:cNvPr id="0" name=""/>
        <dsp:cNvSpPr/>
      </dsp:nvSpPr>
      <dsp:spPr>
        <a:xfrm>
          <a:off x="8081977" y="591109"/>
          <a:ext cx="2494373" cy="1197299"/>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89" tIns="165100" rIns="246389"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081977" y="591109"/>
        <a:ext cx="2494373" cy="119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E4D1B-B8FC-4450-91FD-1F1F21B085EB}">
      <dsp:nvSpPr>
        <dsp:cNvPr id="0" name=""/>
        <dsp:cNvSpPr/>
      </dsp:nvSpPr>
      <dsp:spPr>
        <a:xfrm>
          <a:off x="759978" y="983769"/>
          <a:ext cx="818015" cy="81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CF049A-757E-4599-BBAC-F70B28B6198E}">
      <dsp:nvSpPr>
        <dsp:cNvPr id="0" name=""/>
        <dsp:cNvSpPr/>
      </dsp:nvSpPr>
      <dsp:spPr>
        <a:xfrm>
          <a:off x="392" y="1896726"/>
          <a:ext cx="2337187" cy="54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Assessment</a:t>
          </a:r>
        </a:p>
      </dsp:txBody>
      <dsp:txXfrm>
        <a:off x="392" y="1896726"/>
        <a:ext cx="2337187" cy="547778"/>
      </dsp:txXfrm>
    </dsp:sp>
    <dsp:sp modelId="{8313947A-FB1B-4280-B1A6-EF985D21999C}">
      <dsp:nvSpPr>
        <dsp:cNvPr id="0" name=""/>
        <dsp:cNvSpPr/>
      </dsp:nvSpPr>
      <dsp:spPr>
        <a:xfrm>
          <a:off x="392" y="2488663"/>
          <a:ext cx="2337187" cy="70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br>
            <a:rPr lang="en-US" sz="1400" kern="1200" dirty="0"/>
          </a:br>
          <a:r>
            <a:rPr lang="en-US" sz="1400" kern="1200" dirty="0"/>
            <a:t>Compose expository </a:t>
          </a:r>
          <a:br>
            <a:rPr lang="en-US" sz="1400" kern="1200" dirty="0"/>
          </a:br>
          <a:r>
            <a:rPr lang="en-US" sz="1400" kern="1200" dirty="0"/>
            <a:t>essays</a:t>
          </a:r>
        </a:p>
      </dsp:txBody>
      <dsp:txXfrm>
        <a:off x="392" y="2488663"/>
        <a:ext cx="2337187" cy="703035"/>
      </dsp:txXfrm>
    </dsp:sp>
    <dsp:sp modelId="{8D598721-9ED2-4C0B-9A3E-AC9E7DDD7B5E}">
      <dsp:nvSpPr>
        <dsp:cNvPr id="0" name=""/>
        <dsp:cNvSpPr/>
      </dsp:nvSpPr>
      <dsp:spPr>
        <a:xfrm>
          <a:off x="3506173" y="983769"/>
          <a:ext cx="818015" cy="81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B6BB39-74B8-4397-9CEF-B6C49FE18EBD}">
      <dsp:nvSpPr>
        <dsp:cNvPr id="0" name=""/>
        <dsp:cNvSpPr/>
      </dsp:nvSpPr>
      <dsp:spPr>
        <a:xfrm>
          <a:off x="2746587" y="1896726"/>
          <a:ext cx="2337187" cy="54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LifeMap</a:t>
          </a:r>
        </a:p>
      </dsp:txBody>
      <dsp:txXfrm>
        <a:off x="2746587" y="1896726"/>
        <a:ext cx="2337187" cy="547778"/>
      </dsp:txXfrm>
    </dsp:sp>
    <dsp:sp modelId="{1F25474C-7558-4979-9CA1-18B9605BD80D}">
      <dsp:nvSpPr>
        <dsp:cNvPr id="0" name=""/>
        <dsp:cNvSpPr/>
      </dsp:nvSpPr>
      <dsp:spPr>
        <a:xfrm>
          <a:off x="2746587" y="2488663"/>
          <a:ext cx="2337187" cy="70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br>
            <a:rPr lang="en-US" sz="1400" kern="1200" dirty="0"/>
          </a:br>
          <a:r>
            <a:rPr lang="en-US" sz="1400" kern="1200" dirty="0"/>
            <a:t>Mutable structures</a:t>
          </a:r>
        </a:p>
        <a:p>
          <a:pPr marL="0" lvl="0" indent="0" algn="ctr" defTabSz="622300">
            <a:lnSpc>
              <a:spcPct val="100000"/>
            </a:lnSpc>
            <a:spcBef>
              <a:spcPct val="0"/>
            </a:spcBef>
            <a:spcAft>
              <a:spcPct val="35000"/>
            </a:spcAft>
            <a:buNone/>
          </a:pPr>
          <a:r>
            <a:rPr lang="en-US" sz="1400" kern="1200" dirty="0"/>
            <a:t>Info literacy</a:t>
          </a:r>
        </a:p>
      </dsp:txBody>
      <dsp:txXfrm>
        <a:off x="2746587" y="2488663"/>
        <a:ext cx="2337187" cy="703035"/>
      </dsp:txXfrm>
    </dsp:sp>
    <dsp:sp modelId="{2EAD944A-4686-480D-82D6-DC1CA8D857BF}">
      <dsp:nvSpPr>
        <dsp:cNvPr id="0" name=""/>
        <dsp:cNvSpPr/>
      </dsp:nvSpPr>
      <dsp:spPr>
        <a:xfrm>
          <a:off x="6252368" y="983769"/>
          <a:ext cx="818015" cy="81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D1B05B-A701-46F3-ACCE-F7A59B3199D4}">
      <dsp:nvSpPr>
        <dsp:cNvPr id="0" name=""/>
        <dsp:cNvSpPr/>
      </dsp:nvSpPr>
      <dsp:spPr>
        <a:xfrm>
          <a:off x="5492782" y="1896726"/>
          <a:ext cx="2337187" cy="54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Inclusion and Diversity</a:t>
          </a:r>
        </a:p>
      </dsp:txBody>
      <dsp:txXfrm>
        <a:off x="5492782" y="1896726"/>
        <a:ext cx="2337187" cy="547778"/>
      </dsp:txXfrm>
    </dsp:sp>
    <dsp:sp modelId="{5922E438-6A48-4542-A11B-535FAFCF9BA0}">
      <dsp:nvSpPr>
        <dsp:cNvPr id="0" name=""/>
        <dsp:cNvSpPr/>
      </dsp:nvSpPr>
      <dsp:spPr>
        <a:xfrm>
          <a:off x="5492782" y="2488663"/>
          <a:ext cx="2337187" cy="70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br>
            <a:rPr lang="en-US" sz="1400" kern="1200" dirty="0"/>
          </a:br>
          <a:r>
            <a:rPr lang="en-US" sz="1400" kern="1200" dirty="0"/>
            <a:t>Diverse perspectives</a:t>
          </a:r>
        </a:p>
        <a:p>
          <a:pPr marL="0" lvl="0" indent="0" algn="ctr" defTabSz="622300">
            <a:lnSpc>
              <a:spcPct val="100000"/>
            </a:lnSpc>
            <a:spcBef>
              <a:spcPct val="0"/>
            </a:spcBef>
            <a:spcAft>
              <a:spcPct val="35000"/>
            </a:spcAft>
            <a:buNone/>
          </a:pPr>
          <a:r>
            <a:rPr lang="en-US" sz="1400" kern="1200" dirty="0"/>
            <a:t>Discussions of map-making</a:t>
          </a:r>
        </a:p>
      </dsp:txBody>
      <dsp:txXfrm>
        <a:off x="5492782" y="2488663"/>
        <a:ext cx="2337187" cy="703035"/>
      </dsp:txXfrm>
    </dsp:sp>
    <dsp:sp modelId="{49DB8F43-CFC7-4BB9-A77B-481351FBB3B5}">
      <dsp:nvSpPr>
        <dsp:cNvPr id="0" name=""/>
        <dsp:cNvSpPr/>
      </dsp:nvSpPr>
      <dsp:spPr>
        <a:xfrm>
          <a:off x="8998564" y="983769"/>
          <a:ext cx="818015" cy="818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520D38-FDD5-41EC-8B17-2745BE5509CD}">
      <dsp:nvSpPr>
        <dsp:cNvPr id="0" name=""/>
        <dsp:cNvSpPr/>
      </dsp:nvSpPr>
      <dsp:spPr>
        <a:xfrm>
          <a:off x="8238978" y="1896726"/>
          <a:ext cx="2337187" cy="54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Learning-Centered Teaching Practices</a:t>
          </a:r>
        </a:p>
      </dsp:txBody>
      <dsp:txXfrm>
        <a:off x="8238978" y="1896726"/>
        <a:ext cx="2337187" cy="547778"/>
      </dsp:txXfrm>
    </dsp:sp>
    <dsp:sp modelId="{A60E1BF6-BF1F-452F-897D-1474EE158D03}">
      <dsp:nvSpPr>
        <dsp:cNvPr id="0" name=""/>
        <dsp:cNvSpPr/>
      </dsp:nvSpPr>
      <dsp:spPr>
        <a:xfrm>
          <a:off x="8238978" y="2488663"/>
          <a:ext cx="2337187" cy="703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br>
            <a:rPr lang="en-US" sz="1400" kern="1200" dirty="0"/>
          </a:br>
          <a:r>
            <a:rPr lang="en-US" sz="1400" kern="1200" dirty="0"/>
            <a:t>Critical reading</a:t>
          </a:r>
        </a:p>
      </dsp:txBody>
      <dsp:txXfrm>
        <a:off x="8238978" y="2488663"/>
        <a:ext cx="2337187" cy="703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8A27C-50A9-466F-BBCA-6B14DC33DCF0}">
      <dsp:nvSpPr>
        <dsp:cNvPr id="0" name=""/>
        <dsp:cNvSpPr/>
      </dsp:nvSpPr>
      <dsp:spPr>
        <a:xfrm>
          <a:off x="924399" y="491820"/>
          <a:ext cx="620947" cy="62094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262E7-9AAA-4C30-878C-A48F9DBF388E}">
      <dsp:nvSpPr>
        <dsp:cNvPr id="0" name=""/>
        <dsp:cNvSpPr/>
      </dsp:nvSpPr>
      <dsp:spPr>
        <a:xfrm>
          <a:off x="544931"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Starting point</a:t>
          </a:r>
        </a:p>
      </dsp:txBody>
      <dsp:txXfrm>
        <a:off x="544931" y="1363295"/>
        <a:ext cx="1379882" cy="551953"/>
      </dsp:txXfrm>
    </dsp:sp>
    <dsp:sp modelId="{B49E3F32-D85B-4398-8CF1-69AE9B5888D3}">
      <dsp:nvSpPr>
        <dsp:cNvPr id="0" name=""/>
        <dsp:cNvSpPr/>
      </dsp:nvSpPr>
      <dsp:spPr>
        <a:xfrm>
          <a:off x="2545761" y="491820"/>
          <a:ext cx="620947" cy="6209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43FE0-D425-4776-8F46-FD207F35437B}">
      <dsp:nvSpPr>
        <dsp:cNvPr id="0" name=""/>
        <dsp:cNvSpPr/>
      </dsp:nvSpPr>
      <dsp:spPr>
        <a:xfrm>
          <a:off x="2166294"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Destination</a:t>
          </a:r>
        </a:p>
      </dsp:txBody>
      <dsp:txXfrm>
        <a:off x="2166294" y="1363295"/>
        <a:ext cx="1379882" cy="551953"/>
      </dsp:txXfrm>
    </dsp:sp>
    <dsp:sp modelId="{A83496C7-1199-4ACB-A6B7-96A2FD915570}">
      <dsp:nvSpPr>
        <dsp:cNvPr id="0" name=""/>
        <dsp:cNvSpPr/>
      </dsp:nvSpPr>
      <dsp:spPr>
        <a:xfrm>
          <a:off x="4167124" y="491820"/>
          <a:ext cx="620947" cy="62094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4D7709-F477-428E-8EDA-C69C2EEE12C4}">
      <dsp:nvSpPr>
        <dsp:cNvPr id="0" name=""/>
        <dsp:cNvSpPr/>
      </dsp:nvSpPr>
      <dsp:spPr>
        <a:xfrm>
          <a:off x="3787656"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Different routes available</a:t>
          </a:r>
        </a:p>
      </dsp:txBody>
      <dsp:txXfrm>
        <a:off x="3787656" y="1363295"/>
        <a:ext cx="1379882" cy="551953"/>
      </dsp:txXfrm>
    </dsp:sp>
    <dsp:sp modelId="{BEEA1F6A-D633-4EAE-8808-53F77F1926C6}">
      <dsp:nvSpPr>
        <dsp:cNvPr id="0" name=""/>
        <dsp:cNvSpPr/>
      </dsp:nvSpPr>
      <dsp:spPr>
        <a:xfrm>
          <a:off x="5788486" y="491820"/>
          <a:ext cx="620947" cy="62094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9A43B1-B591-4CE4-B2D1-DF1B550EAB55}">
      <dsp:nvSpPr>
        <dsp:cNvPr id="0" name=""/>
        <dsp:cNvSpPr/>
      </dsp:nvSpPr>
      <dsp:spPr>
        <a:xfrm>
          <a:off x="5409018"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Types of transportation</a:t>
          </a:r>
        </a:p>
      </dsp:txBody>
      <dsp:txXfrm>
        <a:off x="5409018" y="1363295"/>
        <a:ext cx="1379882" cy="551953"/>
      </dsp:txXfrm>
    </dsp:sp>
    <dsp:sp modelId="{04A102AC-A152-4B79-8699-69607EA072AB}">
      <dsp:nvSpPr>
        <dsp:cNvPr id="0" name=""/>
        <dsp:cNvSpPr/>
      </dsp:nvSpPr>
      <dsp:spPr>
        <a:xfrm>
          <a:off x="7409848" y="491820"/>
          <a:ext cx="620947" cy="62094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1169E-DAD5-4AB7-93B7-6F5AABA865FD}">
      <dsp:nvSpPr>
        <dsp:cNvPr id="0" name=""/>
        <dsp:cNvSpPr/>
      </dsp:nvSpPr>
      <dsp:spPr>
        <a:xfrm>
          <a:off x="7030381"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The surrounding area on the map</a:t>
          </a:r>
        </a:p>
      </dsp:txBody>
      <dsp:txXfrm>
        <a:off x="7030381" y="1363295"/>
        <a:ext cx="1379882" cy="551953"/>
      </dsp:txXfrm>
    </dsp:sp>
    <dsp:sp modelId="{D10BD7C4-3959-4CBB-9E6A-D94CA74A30D2}">
      <dsp:nvSpPr>
        <dsp:cNvPr id="0" name=""/>
        <dsp:cNvSpPr/>
      </dsp:nvSpPr>
      <dsp:spPr>
        <a:xfrm>
          <a:off x="9031211" y="491820"/>
          <a:ext cx="620947" cy="62094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65DE74-6B3F-4759-8AE3-A3944E4139F4}">
      <dsp:nvSpPr>
        <dsp:cNvPr id="0" name=""/>
        <dsp:cNvSpPr/>
      </dsp:nvSpPr>
      <dsp:spPr>
        <a:xfrm>
          <a:off x="8651743" y="1363295"/>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Major landmarks</a:t>
          </a:r>
        </a:p>
      </dsp:txBody>
      <dsp:txXfrm>
        <a:off x="8651743" y="1363295"/>
        <a:ext cx="1379882" cy="551953"/>
      </dsp:txXfrm>
    </dsp:sp>
    <dsp:sp modelId="{BF4826E1-9180-4FCF-94DA-5317255001FD}">
      <dsp:nvSpPr>
        <dsp:cNvPr id="0" name=""/>
        <dsp:cNvSpPr/>
      </dsp:nvSpPr>
      <dsp:spPr>
        <a:xfrm>
          <a:off x="4167124" y="2260219"/>
          <a:ext cx="620947" cy="62094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03F750-8816-4A53-A433-D80914CE4DDF}">
      <dsp:nvSpPr>
        <dsp:cNvPr id="0" name=""/>
        <dsp:cNvSpPr/>
      </dsp:nvSpPr>
      <dsp:spPr>
        <a:xfrm>
          <a:off x="3787656" y="313169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Distance and time to travel</a:t>
          </a:r>
        </a:p>
      </dsp:txBody>
      <dsp:txXfrm>
        <a:off x="3787656" y="3131694"/>
        <a:ext cx="1379882" cy="551953"/>
      </dsp:txXfrm>
    </dsp:sp>
    <dsp:sp modelId="{5E6D481D-694A-46E9-8F63-B7C7C80BDEA3}">
      <dsp:nvSpPr>
        <dsp:cNvPr id="0" name=""/>
        <dsp:cNvSpPr/>
      </dsp:nvSpPr>
      <dsp:spPr>
        <a:xfrm>
          <a:off x="5788486" y="2260219"/>
          <a:ext cx="620947" cy="62094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F020E2-368A-43BF-83B3-945DB76390AA}">
      <dsp:nvSpPr>
        <dsp:cNvPr id="0" name=""/>
        <dsp:cNvSpPr/>
      </dsp:nvSpPr>
      <dsp:spPr>
        <a:xfrm>
          <a:off x="5409018" y="313169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Turn by turn instructions</a:t>
          </a:r>
        </a:p>
      </dsp:txBody>
      <dsp:txXfrm>
        <a:off x="5409018" y="3131694"/>
        <a:ext cx="1379882" cy="551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E1EB3-970A-4BB0-BFC1-81B73F592ED0}">
      <dsp:nvSpPr>
        <dsp:cNvPr id="0" name=""/>
        <dsp:cNvSpPr/>
      </dsp:nvSpPr>
      <dsp:spPr>
        <a:xfrm>
          <a:off x="0" y="912360"/>
          <a:ext cx="5821767" cy="444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JUST enough context to understand our journey</a:t>
          </a:r>
        </a:p>
      </dsp:txBody>
      <dsp:txXfrm>
        <a:off x="21704" y="934064"/>
        <a:ext cx="5778359" cy="401192"/>
      </dsp:txXfrm>
    </dsp:sp>
    <dsp:sp modelId="{8096B138-1E20-404F-85E2-8AABFC5ACF36}">
      <dsp:nvSpPr>
        <dsp:cNvPr id="0" name=""/>
        <dsp:cNvSpPr/>
      </dsp:nvSpPr>
      <dsp:spPr>
        <a:xfrm>
          <a:off x="0" y="1411680"/>
          <a:ext cx="5821767" cy="444600"/>
        </a:xfrm>
        <a:prstGeom prst="roundRect">
          <a:avLst/>
        </a:prstGeom>
        <a:solidFill>
          <a:schemeClr val="accent2">
            <a:hueOff val="949978"/>
            <a:satOff val="1083"/>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specific starting knowledge</a:t>
          </a:r>
        </a:p>
      </dsp:txBody>
      <dsp:txXfrm>
        <a:off x="21704" y="1433384"/>
        <a:ext cx="5778359" cy="401192"/>
      </dsp:txXfrm>
    </dsp:sp>
    <dsp:sp modelId="{07D30F47-249D-4D00-A205-59FCD1AAACE3}">
      <dsp:nvSpPr>
        <dsp:cNvPr id="0" name=""/>
        <dsp:cNvSpPr/>
      </dsp:nvSpPr>
      <dsp:spPr>
        <a:xfrm>
          <a:off x="0" y="1856280"/>
          <a:ext cx="5821767" cy="50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Think of the reader</a:t>
          </a:r>
        </a:p>
        <a:p>
          <a:pPr marL="114300" lvl="1" indent="-114300" algn="l" defTabSz="666750">
            <a:lnSpc>
              <a:spcPct val="90000"/>
            </a:lnSpc>
            <a:spcBef>
              <a:spcPct val="0"/>
            </a:spcBef>
            <a:spcAft>
              <a:spcPct val="20000"/>
            </a:spcAft>
            <a:buChar char="•"/>
          </a:pPr>
          <a:r>
            <a:rPr lang="en-US" sz="1500" kern="1200" dirty="0"/>
            <a:t>How broad or narrow</a:t>
          </a:r>
        </a:p>
      </dsp:txBody>
      <dsp:txXfrm>
        <a:off x="0" y="1856280"/>
        <a:ext cx="5821767" cy="501457"/>
      </dsp:txXfrm>
    </dsp:sp>
    <dsp:sp modelId="{C68BDE58-DCF5-4B66-BFB1-816A7F809978}">
      <dsp:nvSpPr>
        <dsp:cNvPr id="0" name=""/>
        <dsp:cNvSpPr/>
      </dsp:nvSpPr>
      <dsp:spPr>
        <a:xfrm>
          <a:off x="0" y="2357737"/>
          <a:ext cx="5821767" cy="444600"/>
        </a:xfrm>
        <a:prstGeom prst="roundRec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specific location of the end</a:t>
          </a:r>
        </a:p>
      </dsp:txBody>
      <dsp:txXfrm>
        <a:off x="21704" y="2379441"/>
        <a:ext cx="5778359" cy="401192"/>
      </dsp:txXfrm>
    </dsp:sp>
    <dsp:sp modelId="{03E2EE3A-16A4-4447-8FFC-197A826EF3C3}">
      <dsp:nvSpPr>
        <dsp:cNvPr id="0" name=""/>
        <dsp:cNvSpPr/>
      </dsp:nvSpPr>
      <dsp:spPr>
        <a:xfrm>
          <a:off x="0" y="2802337"/>
          <a:ext cx="582176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Spoil the end!</a:t>
          </a:r>
        </a:p>
      </dsp:txBody>
      <dsp:txXfrm>
        <a:off x="0" y="2802337"/>
        <a:ext cx="5821767" cy="314640"/>
      </dsp:txXfrm>
    </dsp:sp>
    <dsp:sp modelId="{F38A1685-C56C-4097-ADEA-F99E78851B04}">
      <dsp:nvSpPr>
        <dsp:cNvPr id="0" name=""/>
        <dsp:cNvSpPr/>
      </dsp:nvSpPr>
      <dsp:spPr>
        <a:xfrm>
          <a:off x="0" y="3116977"/>
          <a:ext cx="5821767" cy="444600"/>
        </a:xfrm>
        <a:prstGeom prst="roundRect">
          <a:avLst/>
        </a:prstGeom>
        <a:solidFill>
          <a:schemeClr val="accent2">
            <a:hueOff val="2849935"/>
            <a:satOff val="3250"/>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Only the necessary overview</a:t>
          </a:r>
        </a:p>
      </dsp:txBody>
      <dsp:txXfrm>
        <a:off x="21704" y="3138681"/>
        <a:ext cx="5778359" cy="401192"/>
      </dsp:txXfrm>
    </dsp:sp>
    <dsp:sp modelId="{B5855ACF-E725-49E5-BB92-E2523EA6625B}">
      <dsp:nvSpPr>
        <dsp:cNvPr id="0" name=""/>
        <dsp:cNvSpPr/>
      </dsp:nvSpPr>
      <dsp:spPr>
        <a:xfrm>
          <a:off x="0" y="3616297"/>
          <a:ext cx="5821767" cy="444600"/>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But relevant contextual information along the way</a:t>
          </a:r>
        </a:p>
      </dsp:txBody>
      <dsp:txXfrm>
        <a:off x="21704" y="3638001"/>
        <a:ext cx="5778359" cy="401192"/>
      </dsp:txXfrm>
    </dsp:sp>
    <dsp:sp modelId="{6952BB84-361E-4FAA-9400-6AA9345E3FEC}">
      <dsp:nvSpPr>
        <dsp:cNvPr id="0" name=""/>
        <dsp:cNvSpPr/>
      </dsp:nvSpPr>
      <dsp:spPr>
        <a:xfrm>
          <a:off x="0" y="4060897"/>
          <a:ext cx="582176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Traffic, tolls, detours, alternate routes, locations along the way</a:t>
          </a:r>
        </a:p>
      </dsp:txBody>
      <dsp:txXfrm>
        <a:off x="0" y="4060897"/>
        <a:ext cx="5821767" cy="31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2644C-387A-47BF-AAEB-3215C7584001}">
      <dsp:nvSpPr>
        <dsp:cNvPr id="0" name=""/>
        <dsp:cNvSpPr/>
      </dsp:nvSpPr>
      <dsp:spPr>
        <a:xfrm>
          <a:off x="100786" y="28835"/>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5F17D-C29F-4F17-ABA9-BDD3E3C09D5A}">
      <dsp:nvSpPr>
        <dsp:cNvPr id="0" name=""/>
        <dsp:cNvSpPr/>
      </dsp:nvSpPr>
      <dsp:spPr>
        <a:xfrm>
          <a:off x="289656" y="217704"/>
          <a:ext cx="521640" cy="52164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EFA81-DFAF-4789-9852-26AB915FDAB5}">
      <dsp:nvSpPr>
        <dsp:cNvPr id="0" name=""/>
        <dsp:cNvSpPr/>
      </dsp:nvSpPr>
      <dsp:spPr>
        <a:xfrm>
          <a:off x="1192890"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(Starting Point)</a:t>
          </a:r>
          <a:br>
            <a:rPr lang="en-US" sz="1500" kern="1200" dirty="0"/>
          </a:br>
          <a:r>
            <a:rPr lang="en-US" sz="1500" kern="1200" dirty="0"/>
            <a:t>Reader’s current knowledge of the topic</a:t>
          </a:r>
        </a:p>
      </dsp:txBody>
      <dsp:txXfrm>
        <a:off x="1192890" y="28835"/>
        <a:ext cx="2119966" cy="899379"/>
      </dsp:txXfrm>
    </dsp:sp>
    <dsp:sp modelId="{DBCD8774-A8E1-421A-9D32-2E90F7B41170}">
      <dsp:nvSpPr>
        <dsp:cNvPr id="0" name=""/>
        <dsp:cNvSpPr/>
      </dsp:nvSpPr>
      <dsp:spPr>
        <a:xfrm>
          <a:off x="3682244" y="28835"/>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E0C27-FDB0-4AA6-96CE-FF727DE46D73}">
      <dsp:nvSpPr>
        <dsp:cNvPr id="0" name=""/>
        <dsp:cNvSpPr/>
      </dsp:nvSpPr>
      <dsp:spPr>
        <a:xfrm>
          <a:off x="3871113" y="217704"/>
          <a:ext cx="521640" cy="52164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5ECD0-5AEE-4830-98AC-D89D5AAC3778}">
      <dsp:nvSpPr>
        <dsp:cNvPr id="0" name=""/>
        <dsp:cNvSpPr/>
      </dsp:nvSpPr>
      <dsp:spPr>
        <a:xfrm>
          <a:off x="4774347"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(Destination)</a:t>
          </a:r>
          <a:br>
            <a:rPr lang="en-US" sz="1500" kern="1200" dirty="0"/>
          </a:br>
          <a:r>
            <a:rPr lang="en-US" sz="1500" kern="1200" dirty="0"/>
            <a:t>What you want to prove</a:t>
          </a:r>
        </a:p>
      </dsp:txBody>
      <dsp:txXfrm>
        <a:off x="4774347" y="28835"/>
        <a:ext cx="2119966" cy="899379"/>
      </dsp:txXfrm>
    </dsp:sp>
    <dsp:sp modelId="{19732FF8-EF57-48AA-80F1-6E33E714BC17}">
      <dsp:nvSpPr>
        <dsp:cNvPr id="0" name=""/>
        <dsp:cNvSpPr/>
      </dsp:nvSpPr>
      <dsp:spPr>
        <a:xfrm>
          <a:off x="7263701" y="28835"/>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57DA9-4C32-435F-872D-74D0961854AF}">
      <dsp:nvSpPr>
        <dsp:cNvPr id="0" name=""/>
        <dsp:cNvSpPr/>
      </dsp:nvSpPr>
      <dsp:spPr>
        <a:xfrm>
          <a:off x="7452571" y="217704"/>
          <a:ext cx="521640" cy="52164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34F2A-6DDD-4BAE-96C8-0A148A2BADD2}">
      <dsp:nvSpPr>
        <dsp:cNvPr id="0" name=""/>
        <dsp:cNvSpPr/>
      </dsp:nvSpPr>
      <dsp:spPr>
        <a:xfrm>
          <a:off x="8355805"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(Different Routes)</a:t>
          </a:r>
          <a:br>
            <a:rPr lang="en-US" sz="1500" kern="1200" dirty="0"/>
          </a:br>
          <a:r>
            <a:rPr lang="en-US" sz="1500" kern="1200" dirty="0"/>
            <a:t>Different ways to reach an audience</a:t>
          </a:r>
        </a:p>
      </dsp:txBody>
      <dsp:txXfrm>
        <a:off x="8355805" y="28835"/>
        <a:ext cx="2119966" cy="899379"/>
      </dsp:txXfrm>
    </dsp:sp>
    <dsp:sp modelId="{C21F2744-9A4C-4219-9224-77F6832A3FD5}">
      <dsp:nvSpPr>
        <dsp:cNvPr id="0" name=""/>
        <dsp:cNvSpPr/>
      </dsp:nvSpPr>
      <dsp:spPr>
        <a:xfrm>
          <a:off x="100786" y="1638044"/>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0BF50-CF51-4BEC-B66E-5435F218E896}">
      <dsp:nvSpPr>
        <dsp:cNvPr id="0" name=""/>
        <dsp:cNvSpPr/>
      </dsp:nvSpPr>
      <dsp:spPr>
        <a:xfrm>
          <a:off x="289656" y="1826913"/>
          <a:ext cx="521640" cy="52164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0C401F-1739-4DEF-85CD-3FB67B8B53B9}">
      <dsp:nvSpPr>
        <dsp:cNvPr id="0" name=""/>
        <dsp:cNvSpPr/>
      </dsp:nvSpPr>
      <dsp:spPr>
        <a:xfrm>
          <a:off x="1192890"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(Transportation)</a:t>
          </a:r>
          <a:br>
            <a:rPr lang="en-US" sz="1500" kern="1200" dirty="0"/>
          </a:br>
          <a:r>
            <a:rPr lang="en-US" sz="1500" kern="1200" dirty="0"/>
            <a:t>Different modes of essays / genres</a:t>
          </a:r>
        </a:p>
      </dsp:txBody>
      <dsp:txXfrm>
        <a:off x="1192890" y="1638044"/>
        <a:ext cx="2119966" cy="899379"/>
      </dsp:txXfrm>
    </dsp:sp>
    <dsp:sp modelId="{BD12E750-028F-407B-9A8E-B7EA0B397194}">
      <dsp:nvSpPr>
        <dsp:cNvPr id="0" name=""/>
        <dsp:cNvSpPr/>
      </dsp:nvSpPr>
      <dsp:spPr>
        <a:xfrm>
          <a:off x="3682244" y="1638044"/>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BC4F5-ADB3-4B45-A981-A33517B4D6CD}">
      <dsp:nvSpPr>
        <dsp:cNvPr id="0" name=""/>
        <dsp:cNvSpPr/>
      </dsp:nvSpPr>
      <dsp:spPr>
        <a:xfrm>
          <a:off x="3871113" y="1826913"/>
          <a:ext cx="521640" cy="52164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62CE8A-ACF7-4032-8528-B9E14BEA9068}">
      <dsp:nvSpPr>
        <dsp:cNvPr id="0" name=""/>
        <dsp:cNvSpPr/>
      </dsp:nvSpPr>
      <dsp:spPr>
        <a:xfrm>
          <a:off x="4774347"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(Surrounding Area)</a:t>
          </a:r>
          <a:br>
            <a:rPr lang="en-US" sz="1500" kern="1200" dirty="0"/>
          </a:br>
          <a:r>
            <a:rPr lang="en-US" sz="1500" kern="1200" dirty="0"/>
            <a:t>Context for the argument in our world</a:t>
          </a:r>
        </a:p>
      </dsp:txBody>
      <dsp:txXfrm>
        <a:off x="4774347" y="1638044"/>
        <a:ext cx="2119966" cy="899379"/>
      </dsp:txXfrm>
    </dsp:sp>
    <dsp:sp modelId="{2F90D58F-2EEB-430B-B02C-153FB5E4FB83}">
      <dsp:nvSpPr>
        <dsp:cNvPr id="0" name=""/>
        <dsp:cNvSpPr/>
      </dsp:nvSpPr>
      <dsp:spPr>
        <a:xfrm>
          <a:off x="7263701" y="1638044"/>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0692B-4074-4964-A2D7-EF32DC3753F9}">
      <dsp:nvSpPr>
        <dsp:cNvPr id="0" name=""/>
        <dsp:cNvSpPr/>
      </dsp:nvSpPr>
      <dsp:spPr>
        <a:xfrm>
          <a:off x="7452571" y="1826913"/>
          <a:ext cx="521640" cy="521640"/>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952DB9-FC7F-4ED6-B18B-26B015E2AA40}">
      <dsp:nvSpPr>
        <dsp:cNvPr id="0" name=""/>
        <dsp:cNvSpPr/>
      </dsp:nvSpPr>
      <dsp:spPr>
        <a:xfrm>
          <a:off x="8355805"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(Landmarks)</a:t>
          </a:r>
          <a:br>
            <a:rPr lang="en-US" sz="1500" kern="1200" dirty="0"/>
          </a:br>
          <a:r>
            <a:rPr lang="en-US" sz="1500" kern="1200" dirty="0"/>
            <a:t>Major ideas and themes</a:t>
          </a:r>
        </a:p>
      </dsp:txBody>
      <dsp:txXfrm>
        <a:off x="8355805" y="1638044"/>
        <a:ext cx="2119966" cy="899379"/>
      </dsp:txXfrm>
    </dsp:sp>
    <dsp:sp modelId="{B7F2D773-4603-463B-8428-24804A7AEFD1}">
      <dsp:nvSpPr>
        <dsp:cNvPr id="0" name=""/>
        <dsp:cNvSpPr/>
      </dsp:nvSpPr>
      <dsp:spPr>
        <a:xfrm>
          <a:off x="100786" y="3247253"/>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6F643-BCA0-4463-B2F3-EDE02FD2E032}">
      <dsp:nvSpPr>
        <dsp:cNvPr id="0" name=""/>
        <dsp:cNvSpPr/>
      </dsp:nvSpPr>
      <dsp:spPr>
        <a:xfrm>
          <a:off x="289656" y="3436123"/>
          <a:ext cx="521640" cy="521640"/>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D77370-1B0E-40D1-B342-A65152CDD798}">
      <dsp:nvSpPr>
        <dsp:cNvPr id="0" name=""/>
        <dsp:cNvSpPr/>
      </dsp:nvSpPr>
      <dsp:spPr>
        <a:xfrm>
          <a:off x="1192890" y="3247253"/>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(Distance/Time)</a:t>
          </a:r>
          <a:br>
            <a:rPr lang="en-US" sz="1500" kern="1200" dirty="0"/>
          </a:br>
          <a:r>
            <a:rPr lang="en-US" sz="1500" kern="1200" dirty="0"/>
            <a:t>How in depth or long your essay will be</a:t>
          </a:r>
        </a:p>
      </dsp:txBody>
      <dsp:txXfrm>
        <a:off x="1192890" y="3247253"/>
        <a:ext cx="2119966" cy="899379"/>
      </dsp:txXfrm>
    </dsp:sp>
    <dsp:sp modelId="{9375D2C4-802C-4B9D-897F-4539264831E0}">
      <dsp:nvSpPr>
        <dsp:cNvPr id="0" name=""/>
        <dsp:cNvSpPr/>
      </dsp:nvSpPr>
      <dsp:spPr>
        <a:xfrm>
          <a:off x="3682244" y="3247253"/>
          <a:ext cx="899379" cy="899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46187-D2FB-434D-A226-CBFC181C91A6}">
      <dsp:nvSpPr>
        <dsp:cNvPr id="0" name=""/>
        <dsp:cNvSpPr/>
      </dsp:nvSpPr>
      <dsp:spPr>
        <a:xfrm>
          <a:off x="3871113" y="3436123"/>
          <a:ext cx="521640" cy="521640"/>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BB92BE-367B-4EA5-8A66-1D70F50F2A9F}">
      <dsp:nvSpPr>
        <dsp:cNvPr id="0" name=""/>
        <dsp:cNvSpPr/>
      </dsp:nvSpPr>
      <dsp:spPr>
        <a:xfrm>
          <a:off x="4774347" y="3247253"/>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(Turn directions)</a:t>
          </a:r>
          <a:br>
            <a:rPr lang="en-US" sz="1500" kern="1200" dirty="0"/>
          </a:br>
          <a:r>
            <a:rPr lang="en-US" sz="1500" kern="1200" dirty="0"/>
            <a:t>A step by step guide of the points you’ll cover</a:t>
          </a:r>
        </a:p>
      </dsp:txBody>
      <dsp:txXfrm>
        <a:off x="4774347" y="3247253"/>
        <a:ext cx="2119966" cy="899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5D770-437F-4F7E-8796-0F8C607097A6}">
      <dsp:nvSpPr>
        <dsp:cNvPr id="0" name=""/>
        <dsp:cNvSpPr/>
      </dsp:nvSpPr>
      <dsp:spPr>
        <a:xfrm>
          <a:off x="318621" y="943483"/>
          <a:ext cx="515742" cy="51574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35C26F-8465-414A-A2D6-982AA1FD743F}">
      <dsp:nvSpPr>
        <dsp:cNvPr id="0" name=""/>
        <dsp:cNvSpPr/>
      </dsp:nvSpPr>
      <dsp:spPr>
        <a:xfrm>
          <a:off x="344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Information pertinent to the reader’s interests and values</a:t>
          </a:r>
        </a:p>
      </dsp:txBody>
      <dsp:txXfrm>
        <a:off x="3446" y="1641852"/>
        <a:ext cx="1146093" cy="458437"/>
      </dsp:txXfrm>
    </dsp:sp>
    <dsp:sp modelId="{0977B6DA-3809-4D6A-AE70-C1DB4B46CC0B}">
      <dsp:nvSpPr>
        <dsp:cNvPr id="0" name=""/>
        <dsp:cNvSpPr/>
      </dsp:nvSpPr>
      <dsp:spPr>
        <a:xfrm>
          <a:off x="1665282" y="943483"/>
          <a:ext cx="515742" cy="51574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42F3E2-0CDF-463F-B0C3-D0C20D685A54}">
      <dsp:nvSpPr>
        <dsp:cNvPr id="0" name=""/>
        <dsp:cNvSpPr/>
      </dsp:nvSpPr>
      <dsp:spPr>
        <a:xfrm>
          <a:off x="135010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Answering outstanding questions</a:t>
          </a:r>
        </a:p>
      </dsp:txBody>
      <dsp:txXfrm>
        <a:off x="1350106" y="1641852"/>
        <a:ext cx="1146093" cy="458437"/>
      </dsp:txXfrm>
    </dsp:sp>
    <dsp:sp modelId="{3988CB1A-5589-448C-9195-705C092D7672}">
      <dsp:nvSpPr>
        <dsp:cNvPr id="0" name=""/>
        <dsp:cNvSpPr/>
      </dsp:nvSpPr>
      <dsp:spPr>
        <a:xfrm>
          <a:off x="3011942" y="943483"/>
          <a:ext cx="515742" cy="51574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58E9B3-0D4F-4ADA-A0A4-1451CBEFB68F}">
      <dsp:nvSpPr>
        <dsp:cNvPr id="0" name=""/>
        <dsp:cNvSpPr/>
      </dsp:nvSpPr>
      <dsp:spPr>
        <a:xfrm>
          <a:off x="269676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 closer look at the place we’ve arrived</a:t>
          </a:r>
        </a:p>
      </dsp:txBody>
      <dsp:txXfrm>
        <a:off x="2696766" y="1641852"/>
        <a:ext cx="1146093" cy="458437"/>
      </dsp:txXfrm>
    </dsp:sp>
    <dsp:sp modelId="{F937DBEE-0187-47F3-9718-A81510CBE2B0}">
      <dsp:nvSpPr>
        <dsp:cNvPr id="0" name=""/>
        <dsp:cNvSpPr/>
      </dsp:nvSpPr>
      <dsp:spPr>
        <a:xfrm>
          <a:off x="4358602" y="943483"/>
          <a:ext cx="515742" cy="51574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A435AB-C608-4B72-8399-4557A4D79EE3}">
      <dsp:nvSpPr>
        <dsp:cNvPr id="0" name=""/>
        <dsp:cNvSpPr/>
      </dsp:nvSpPr>
      <dsp:spPr>
        <a:xfrm>
          <a:off x="404342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Popularity or social reception of the proven claim</a:t>
          </a:r>
        </a:p>
      </dsp:txBody>
      <dsp:txXfrm>
        <a:off x="4043426" y="1641852"/>
        <a:ext cx="1146093" cy="458437"/>
      </dsp:txXfrm>
    </dsp:sp>
    <dsp:sp modelId="{B8C9C1A2-3EF1-407E-B07A-5DB5046A1CEA}">
      <dsp:nvSpPr>
        <dsp:cNvPr id="0" name=""/>
        <dsp:cNvSpPr/>
      </dsp:nvSpPr>
      <dsp:spPr>
        <a:xfrm>
          <a:off x="5705262" y="943483"/>
          <a:ext cx="515742" cy="51574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294E42-9074-4893-84A8-3AA8A278EAE9}">
      <dsp:nvSpPr>
        <dsp:cNvPr id="0" name=""/>
        <dsp:cNvSpPr/>
      </dsp:nvSpPr>
      <dsp:spPr>
        <a:xfrm>
          <a:off x="539008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When this information matters</a:t>
          </a:r>
        </a:p>
      </dsp:txBody>
      <dsp:txXfrm>
        <a:off x="5390086" y="1641852"/>
        <a:ext cx="1146093" cy="458437"/>
      </dsp:txXfrm>
    </dsp:sp>
    <dsp:sp modelId="{A746F431-41FE-4C62-9C90-88FFA9D60933}">
      <dsp:nvSpPr>
        <dsp:cNvPr id="0" name=""/>
        <dsp:cNvSpPr/>
      </dsp:nvSpPr>
      <dsp:spPr>
        <a:xfrm>
          <a:off x="7051922" y="943483"/>
          <a:ext cx="515742" cy="515742"/>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EF2E6D-75E4-4151-8A82-CB5C53844BE2}">
      <dsp:nvSpPr>
        <dsp:cNvPr id="0" name=""/>
        <dsp:cNvSpPr/>
      </dsp:nvSpPr>
      <dsp:spPr>
        <a:xfrm>
          <a:off x="6736746"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How to use the information moving forward</a:t>
          </a:r>
        </a:p>
      </dsp:txBody>
      <dsp:txXfrm>
        <a:off x="6736746" y="1641852"/>
        <a:ext cx="1146093" cy="458437"/>
      </dsp:txXfrm>
    </dsp:sp>
    <dsp:sp modelId="{8D689B99-DFF4-46A9-9C0E-4433576B3DF2}">
      <dsp:nvSpPr>
        <dsp:cNvPr id="0" name=""/>
        <dsp:cNvSpPr/>
      </dsp:nvSpPr>
      <dsp:spPr>
        <a:xfrm>
          <a:off x="8398582" y="943483"/>
          <a:ext cx="515742" cy="515742"/>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1D2B6E-F255-4BA9-8C36-9A7B1C66A139}">
      <dsp:nvSpPr>
        <dsp:cNvPr id="0" name=""/>
        <dsp:cNvSpPr/>
      </dsp:nvSpPr>
      <dsp:spPr>
        <a:xfrm>
          <a:off x="8083407"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Related topics and themes to the proven claim</a:t>
          </a:r>
        </a:p>
      </dsp:txBody>
      <dsp:txXfrm>
        <a:off x="8083407" y="1641852"/>
        <a:ext cx="1146093" cy="458437"/>
      </dsp:txXfrm>
    </dsp:sp>
    <dsp:sp modelId="{15000ED6-2CCE-4EEE-BDFF-93558C77F944}">
      <dsp:nvSpPr>
        <dsp:cNvPr id="0" name=""/>
        <dsp:cNvSpPr/>
      </dsp:nvSpPr>
      <dsp:spPr>
        <a:xfrm>
          <a:off x="9745242" y="943483"/>
          <a:ext cx="515742" cy="515742"/>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14573-3AA1-4EED-BFF8-9E144C982F18}">
      <dsp:nvSpPr>
        <dsp:cNvPr id="0" name=""/>
        <dsp:cNvSpPr/>
      </dsp:nvSpPr>
      <dsp:spPr>
        <a:xfrm>
          <a:off x="9430067" y="1641852"/>
          <a:ext cx="1146093" cy="45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What to do next, a call to action</a:t>
          </a:r>
        </a:p>
      </dsp:txBody>
      <dsp:txXfrm>
        <a:off x="9430067" y="1641852"/>
        <a:ext cx="1146093" cy="458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307FD-FFBD-4991-BEC1-8ABDDE2EABA5}">
      <dsp:nvSpPr>
        <dsp:cNvPr id="0" name=""/>
        <dsp:cNvSpPr/>
      </dsp:nvSpPr>
      <dsp:spPr>
        <a:xfrm>
          <a:off x="626279" y="467733"/>
          <a:ext cx="1921500" cy="1921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78CBA-38B5-4B6A-AC5C-28D8326175B7}">
      <dsp:nvSpPr>
        <dsp:cNvPr id="0" name=""/>
        <dsp:cNvSpPr/>
      </dsp:nvSpPr>
      <dsp:spPr>
        <a:xfrm>
          <a:off x="1035779" y="877233"/>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490247-06B4-4E31-BEE5-37EDC592170A}">
      <dsp:nvSpPr>
        <dsp:cNvPr id="0" name=""/>
        <dsp:cNvSpPr/>
      </dsp:nvSpPr>
      <dsp:spPr>
        <a:xfrm>
          <a:off x="1202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dirty="0"/>
            <a:t>Conceptual essay mapping</a:t>
          </a:r>
        </a:p>
      </dsp:txBody>
      <dsp:txXfrm>
        <a:off x="12029" y="2987734"/>
        <a:ext cx="3150000" cy="720000"/>
      </dsp:txXfrm>
    </dsp:sp>
    <dsp:sp modelId="{699BE94D-E0E9-43A8-832C-56F5000403D4}">
      <dsp:nvSpPr>
        <dsp:cNvPr id="0" name=""/>
        <dsp:cNvSpPr/>
      </dsp:nvSpPr>
      <dsp:spPr>
        <a:xfrm>
          <a:off x="4327529" y="467733"/>
          <a:ext cx="1921500" cy="1921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5314-CA44-4600-820B-400494FC74D6}">
      <dsp:nvSpPr>
        <dsp:cNvPr id="0" name=""/>
        <dsp:cNvSpPr/>
      </dsp:nvSpPr>
      <dsp:spPr>
        <a:xfrm>
          <a:off x="4737029" y="877233"/>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75373-C123-47F8-AC10-1AC6C8952EBA}">
      <dsp:nvSpPr>
        <dsp:cNvPr id="0" name=""/>
        <dsp:cNvSpPr/>
      </dsp:nvSpPr>
      <dsp:spPr>
        <a:xfrm>
          <a:off x="371327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Literal essay mapping</a:t>
          </a:r>
        </a:p>
      </dsp:txBody>
      <dsp:txXfrm>
        <a:off x="3713279" y="2987734"/>
        <a:ext cx="3150000" cy="720000"/>
      </dsp:txXfrm>
    </dsp:sp>
    <dsp:sp modelId="{410465DA-BDA8-49A3-BE8A-F7C73ABB1132}">
      <dsp:nvSpPr>
        <dsp:cNvPr id="0" name=""/>
        <dsp:cNvSpPr/>
      </dsp:nvSpPr>
      <dsp:spPr>
        <a:xfrm>
          <a:off x="8028779" y="467733"/>
          <a:ext cx="1921500" cy="1921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779B7-2DE3-4209-905C-F7097917C49D}">
      <dsp:nvSpPr>
        <dsp:cNvPr id="0" name=""/>
        <dsp:cNvSpPr/>
      </dsp:nvSpPr>
      <dsp:spPr>
        <a:xfrm>
          <a:off x="8438279" y="877233"/>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3C3A2-5EF3-4871-BA14-A8BE6FD1A133}">
      <dsp:nvSpPr>
        <dsp:cNvPr id="0" name=""/>
        <dsp:cNvSpPr/>
      </dsp:nvSpPr>
      <dsp:spPr>
        <a:xfrm>
          <a:off x="741452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Map as process essay</a:t>
          </a:r>
        </a:p>
      </dsp:txBody>
      <dsp:txXfrm>
        <a:off x="7414529" y="2987734"/>
        <a:ext cx="315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AF7AA-3480-48A7-8155-55CDB8B31C28}"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A2A25-DB11-41F0-839F-A66F6A5E0B77}" type="slidenum">
              <a:rPr lang="en-US" smtClean="0"/>
              <a:t>‹#›</a:t>
            </a:fld>
            <a:endParaRPr lang="en-US"/>
          </a:p>
        </p:txBody>
      </p:sp>
    </p:spTree>
    <p:extLst>
      <p:ext uri="{BB962C8B-B14F-4D97-AF65-F5344CB8AC3E}">
        <p14:creationId xmlns:p14="http://schemas.microsoft.com/office/powerpoint/2010/main" val="405664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FOR INSTRUCTORS:</a:t>
            </a:r>
          </a:p>
          <a:p>
            <a:endParaRPr lang="en-US" dirty="0"/>
          </a:p>
          <a:p>
            <a:r>
              <a:rPr lang="en-US" dirty="0"/>
              <a:t>Within this module, you will find content and assessments that align with several different Valencia Essential Competencies. </a:t>
            </a:r>
          </a:p>
          <a:p>
            <a:endParaRPr lang="en-US" dirty="0"/>
          </a:p>
          <a:p>
            <a:r>
              <a:rPr lang="en-US" dirty="0"/>
              <a:t>ASSESSMENT: </a:t>
            </a:r>
            <a:br>
              <a:rPr lang="en-US" dirty="0"/>
            </a:br>
            <a:r>
              <a:rPr lang="en-US" dirty="0"/>
              <a:t>This module includes formative opportunities for online and f2f students to test their knowledge using the features of Google Maps. </a:t>
            </a:r>
            <a:br>
              <a:rPr lang="en-US" dirty="0"/>
            </a:br>
            <a:r>
              <a:rPr lang="en-US" dirty="0"/>
              <a:t>Slides encourage students to participate and self-check their knowledge against “answer” slides to ensure competency</a:t>
            </a:r>
          </a:p>
          <a:p>
            <a:endParaRPr lang="en-US" dirty="0"/>
          </a:p>
          <a:p>
            <a:r>
              <a:rPr lang="en-US" dirty="0"/>
              <a:t>LIFEMAP: </a:t>
            </a:r>
            <a:br>
              <a:rPr lang="en-US" dirty="0"/>
            </a:br>
            <a:r>
              <a:rPr lang="en-US" dirty="0"/>
              <a:t>The skills within this module are designed to prepare students to write introductions and conclusions in any written genre and for any audience. The skills herein provide opportunities for students to understand and assess the needs of a genre and audience prior to composing the writing. </a:t>
            </a:r>
            <a:br>
              <a:rPr lang="en-US" dirty="0"/>
            </a:br>
            <a:br>
              <a:rPr lang="en-US" dirty="0"/>
            </a:br>
            <a:r>
              <a:rPr lang="en-US" dirty="0"/>
              <a:t>INCLUSION AND DIVERSITY: </a:t>
            </a:r>
            <a:br>
              <a:rPr lang="en-US" dirty="0"/>
            </a:br>
            <a:r>
              <a:rPr lang="en-US" dirty="0"/>
              <a:t>The use of real-world maps provides opportunities for discussions about how and why we navigate the way we do, and how maps are created or used in different communities.</a:t>
            </a:r>
          </a:p>
          <a:p>
            <a:endParaRPr lang="en-US" dirty="0"/>
          </a:p>
          <a:p>
            <a:r>
              <a:rPr lang="en-US" dirty="0"/>
              <a:t>LEARNING-CENTERED TEACHING PRACTICES:</a:t>
            </a:r>
            <a:br>
              <a:rPr lang="en-US" dirty="0"/>
            </a:br>
            <a:r>
              <a:rPr lang="en-US" dirty="0"/>
              <a:t>This module is designed to impress upon students the skills of critical thinking and critical reading to ascertain the needs of an audience and genre, instead of following the formulaic conventions of introductions in high school writing. </a:t>
            </a:r>
          </a:p>
        </p:txBody>
      </p:sp>
      <p:sp>
        <p:nvSpPr>
          <p:cNvPr id="4" name="Slide Number Placeholder 3"/>
          <p:cNvSpPr>
            <a:spLocks noGrp="1"/>
          </p:cNvSpPr>
          <p:nvPr>
            <p:ph type="sldNum" sz="quarter" idx="5"/>
          </p:nvPr>
        </p:nvSpPr>
        <p:spPr/>
        <p:txBody>
          <a:bodyPr/>
          <a:lstStyle/>
          <a:p>
            <a:fld id="{F99A2A25-DB11-41F0-839F-A66F6A5E0B77}" type="slidenum">
              <a:rPr lang="en-US" smtClean="0"/>
              <a:t>3</a:t>
            </a:fld>
            <a:endParaRPr lang="en-US"/>
          </a:p>
        </p:txBody>
      </p:sp>
    </p:spTree>
    <p:extLst>
      <p:ext uri="{BB962C8B-B14F-4D97-AF65-F5344CB8AC3E}">
        <p14:creationId xmlns:p14="http://schemas.microsoft.com/office/powerpoint/2010/main" val="89919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EA6A4B7-779A-418D-A549-43A42181AAB8}" type="datetimeFigureOut">
              <a:rPr lang="en-US" smtClean="0"/>
              <a:t>1/18/2022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96151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6A4B7-779A-418D-A549-43A42181AAB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43576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EA6A4B7-779A-418D-A549-43A42181AAB8}" type="datetimeFigureOut">
              <a:rPr lang="en-US" smtClean="0"/>
              <a:t>1/18/2022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90960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CEA6A4B7-779A-418D-A549-43A42181AAB8}" type="datetimeFigureOut">
              <a:rPr lang="en-US" smtClean="0"/>
              <a:t>1/18/2022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72748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EA6A4B7-779A-418D-A549-43A42181AAB8}" type="datetimeFigureOut">
              <a:rPr lang="en-US" smtClean="0"/>
              <a:t>1/18/2022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745F332-9C86-471F-AEB5-72CFCC041726}" type="slidenum">
              <a:rPr lang="en-US" smtClean="0"/>
              <a:t>‹#›</a:t>
            </a:fld>
            <a:endParaRPr lang="en-US"/>
          </a:p>
        </p:txBody>
      </p:sp>
    </p:spTree>
    <p:extLst>
      <p:ext uri="{BB962C8B-B14F-4D97-AF65-F5344CB8AC3E}">
        <p14:creationId xmlns:p14="http://schemas.microsoft.com/office/powerpoint/2010/main" val="4019669714"/>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9" r:id="rId3"/>
    <p:sldLayoutId id="2147483675" r:id="rId4"/>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7" name="Group 86">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8" name="Rectangle 87">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Isosceles Triangle 88">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2" name="Rectangle 91">
            <a:extLst>
              <a:ext uri="{FF2B5EF4-FFF2-40B4-BE49-F238E27FC236}">
                <a16:creationId xmlns:a16="http://schemas.microsoft.com/office/drawing/2014/main" id="{9C43C3CE-EB84-43FA-9FF4-B5248178E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7382DC42-57B3-408A-A324-3BC0C0281A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127F41D9-01E0-4C4E-A346-5E97FE19D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
              <a:extLst>
                <a:ext uri="{FF2B5EF4-FFF2-40B4-BE49-F238E27FC236}">
                  <a16:creationId xmlns:a16="http://schemas.microsoft.com/office/drawing/2014/main" id="{FFBF746C-ED75-4D46-B078-29A9CCB9A4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
              <a:extLst>
                <a:ext uri="{FF2B5EF4-FFF2-40B4-BE49-F238E27FC236}">
                  <a16:creationId xmlns:a16="http://schemas.microsoft.com/office/drawing/2014/main" id="{73B2D65D-52C2-4B23-A2A4-8BC584C593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220605EA-8D82-4D40-8A49-36D4D45C3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
              <a:extLst>
                <a:ext uri="{FF2B5EF4-FFF2-40B4-BE49-F238E27FC236}">
                  <a16:creationId xmlns:a16="http://schemas.microsoft.com/office/drawing/2014/main" id="{6A8BD47C-E8BD-48A4-A568-88CAB36BB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
              <a:extLst>
                <a:ext uri="{FF2B5EF4-FFF2-40B4-BE49-F238E27FC236}">
                  <a16:creationId xmlns:a16="http://schemas.microsoft.com/office/drawing/2014/main" id="{FFE74BC5-30CE-4FC3-B779-BDFF19B544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
              <a:extLst>
                <a:ext uri="{FF2B5EF4-FFF2-40B4-BE49-F238E27FC236}">
                  <a16:creationId xmlns:a16="http://schemas.microsoft.com/office/drawing/2014/main" id="{84A455F4-BD97-4903-AFDF-3F2FF8EA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2">
              <a:extLst>
                <a:ext uri="{FF2B5EF4-FFF2-40B4-BE49-F238E27FC236}">
                  <a16:creationId xmlns:a16="http://schemas.microsoft.com/office/drawing/2014/main" id="{6A97831A-381F-4B15-B08B-A36394C91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
              <a:extLst>
                <a:ext uri="{FF2B5EF4-FFF2-40B4-BE49-F238E27FC236}">
                  <a16:creationId xmlns:a16="http://schemas.microsoft.com/office/drawing/2014/main" id="{64D54696-CC40-4B43-81EA-0529175606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
              <a:extLst>
                <a:ext uri="{FF2B5EF4-FFF2-40B4-BE49-F238E27FC236}">
                  <a16:creationId xmlns:a16="http://schemas.microsoft.com/office/drawing/2014/main" id="{0C1F239D-F336-4030-9BD3-926E863D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
              <a:extLst>
                <a:ext uri="{FF2B5EF4-FFF2-40B4-BE49-F238E27FC236}">
                  <a16:creationId xmlns:a16="http://schemas.microsoft.com/office/drawing/2014/main" id="{099E6B6A-7380-46A3-A600-F494A541A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
              <a:extLst>
                <a:ext uri="{FF2B5EF4-FFF2-40B4-BE49-F238E27FC236}">
                  <a16:creationId xmlns:a16="http://schemas.microsoft.com/office/drawing/2014/main" id="{113052B2-F10B-4020-AE90-B0896E34F3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799E8A08-4C87-4B1B-86F6-3D0AB6316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8">
              <a:extLst>
                <a:ext uri="{FF2B5EF4-FFF2-40B4-BE49-F238E27FC236}">
                  <a16:creationId xmlns:a16="http://schemas.microsoft.com/office/drawing/2014/main" id="{EADE3CBF-D426-4F40-87FA-A7E75955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9">
              <a:extLst>
                <a:ext uri="{FF2B5EF4-FFF2-40B4-BE49-F238E27FC236}">
                  <a16:creationId xmlns:a16="http://schemas.microsoft.com/office/drawing/2014/main" id="{0269122B-B337-4607-BE2D-858FBF515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
              <a:extLst>
                <a:ext uri="{FF2B5EF4-FFF2-40B4-BE49-F238E27FC236}">
                  <a16:creationId xmlns:a16="http://schemas.microsoft.com/office/drawing/2014/main" id="{91835907-462F-43D3-9432-705C2189F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E730D6BA-E6DC-4292-8535-311559BA0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2">
              <a:extLst>
                <a:ext uri="{FF2B5EF4-FFF2-40B4-BE49-F238E27FC236}">
                  <a16:creationId xmlns:a16="http://schemas.microsoft.com/office/drawing/2014/main" id="{E95BCCA7-2851-48AB-8966-96DA46B12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3">
              <a:extLst>
                <a:ext uri="{FF2B5EF4-FFF2-40B4-BE49-F238E27FC236}">
                  <a16:creationId xmlns:a16="http://schemas.microsoft.com/office/drawing/2014/main" id="{384805F5-BF35-465F-9D38-9B026104F2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descr="Yellow flowers">
            <a:extLst>
              <a:ext uri="{FF2B5EF4-FFF2-40B4-BE49-F238E27FC236}">
                <a16:creationId xmlns:a16="http://schemas.microsoft.com/office/drawing/2014/main" id="{47D54577-28C9-4920-80F1-55432B5EF0DF}"/>
              </a:ext>
            </a:extLst>
          </p:cNvPr>
          <p:cNvPicPr>
            <a:picLocks noChangeAspect="1"/>
          </p:cNvPicPr>
          <p:nvPr/>
        </p:nvPicPr>
        <p:blipFill rotWithShape="1">
          <a:blip r:embed="rId2">
            <a:extLst>
              <a:ext uri="{28A0092B-C50C-407E-A947-70E740481C1C}">
                <a14:useLocalDpi xmlns:a14="http://schemas.microsoft.com/office/drawing/2010/main" val="0"/>
              </a:ext>
            </a:extLst>
          </a:blip>
          <a:srcRect t="10068" r="-1" b="5660"/>
          <a:stretch/>
        </p:blipFill>
        <p:spPr>
          <a:xfrm>
            <a:off x="20" y="227"/>
            <a:ext cx="12191675" cy="6858000"/>
          </a:xfrm>
          <a:prstGeom prst="rect">
            <a:avLst/>
          </a:prstGeom>
        </p:spPr>
      </p:pic>
      <p:grpSp>
        <p:nvGrpSpPr>
          <p:cNvPr id="115" name="Group 114">
            <a:extLst>
              <a:ext uri="{FF2B5EF4-FFF2-40B4-BE49-F238E27FC236}">
                <a16:creationId xmlns:a16="http://schemas.microsoft.com/office/drawing/2014/main" id="{79CD1F44-AA7B-464F-ABE2-5050B5EDE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33747" y="1186483"/>
            <a:ext cx="4510627" cy="4477933"/>
            <a:chOff x="3833747" y="1186483"/>
            <a:chExt cx="4510627" cy="4477933"/>
          </a:xfrm>
        </p:grpSpPr>
        <p:sp>
          <p:nvSpPr>
            <p:cNvPr id="116" name="Rectangle 115">
              <a:extLst>
                <a:ext uri="{FF2B5EF4-FFF2-40B4-BE49-F238E27FC236}">
                  <a16:creationId xmlns:a16="http://schemas.microsoft.com/office/drawing/2014/main" id="{3840FC04-489B-48B0-8196-AEE1B15379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7681" y="1186483"/>
              <a:ext cx="4506693"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39">
              <a:extLst>
                <a:ext uri="{FF2B5EF4-FFF2-40B4-BE49-F238E27FC236}">
                  <a16:creationId xmlns:a16="http://schemas.microsoft.com/office/drawing/2014/main" id="{CFC19091-76B9-41F4-932A-E837DA23D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685D8F30-BA7B-41FB-B6CE-87E561682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3747" y="1991156"/>
              <a:ext cx="4510180"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3916043" y="2075504"/>
            <a:ext cx="4345588" cy="2042725"/>
          </a:xfrm>
        </p:spPr>
        <p:txBody>
          <a:bodyPr vert="horz" lIns="228600" tIns="228600" rIns="228600" bIns="0" rtlCol="0" anchor="b">
            <a:normAutofit/>
          </a:bodyPr>
          <a:lstStyle/>
          <a:p>
            <a:pPr>
              <a:lnSpc>
                <a:spcPct val="80000"/>
              </a:lnSpc>
            </a:pPr>
            <a:r>
              <a:rPr lang="en-US" sz="4600"/>
              <a:t>Demystifying</a:t>
            </a:r>
            <a:br>
              <a:rPr lang="en-US" sz="4600"/>
            </a:br>
            <a:r>
              <a:rPr lang="en-US" sz="4600"/>
              <a:t>Introductions </a:t>
            </a:r>
            <a:br>
              <a:rPr lang="en-US" sz="4600"/>
            </a:br>
            <a:r>
              <a:rPr lang="en-US" sz="4600"/>
              <a:t>and Conclusions</a:t>
            </a:r>
          </a:p>
        </p:txBody>
      </p:sp>
    </p:spTree>
    <p:extLst>
      <p:ext uri="{BB962C8B-B14F-4D97-AF65-F5344CB8AC3E}">
        <p14:creationId xmlns:p14="http://schemas.microsoft.com/office/powerpoint/2010/main" val="276206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38"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39"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40"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1"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2"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3"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4"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5"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6"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7"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8"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49"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50"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1"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2"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3"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4"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5"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6"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a:extLst>
              <a:ext uri="{FF2B5EF4-FFF2-40B4-BE49-F238E27FC236}">
                <a16:creationId xmlns:a16="http://schemas.microsoft.com/office/drawing/2014/main" id="{6D15331E-5DF6-4AA2-B5D2-1E4FF7C8A020}"/>
              </a:ext>
            </a:extLst>
          </p:cNvPr>
          <p:cNvSpPr>
            <a:spLocks noGrp="1"/>
          </p:cNvSpPr>
          <p:nvPr>
            <p:ph type="title"/>
          </p:nvPr>
        </p:nvSpPr>
        <p:spPr>
          <a:xfrm>
            <a:off x="2004716" y="1263404"/>
            <a:ext cx="8724136" cy="3115075"/>
          </a:xfrm>
        </p:spPr>
        <p:txBody>
          <a:bodyPr vert="horz" lIns="228600" tIns="228600" rIns="228600" bIns="0" rtlCol="0" anchor="b">
            <a:normAutofit fontScale="90000"/>
          </a:bodyPr>
          <a:lstStyle/>
          <a:p>
            <a:pPr algn="l">
              <a:lnSpc>
                <a:spcPct val="80000"/>
              </a:lnSpc>
            </a:pPr>
            <a:r>
              <a:rPr lang="en-US" sz="6100" dirty="0">
                <a:solidFill>
                  <a:schemeClr val="tx1"/>
                </a:solidFill>
              </a:rPr>
              <a:t>Each of these are map parts are similar to components of the introduction of an essay</a:t>
            </a:r>
          </a:p>
        </p:txBody>
      </p:sp>
      <p:sp>
        <p:nvSpPr>
          <p:cNvPr id="4" name="Text Placeholder 3">
            <a:extLst>
              <a:ext uri="{FF2B5EF4-FFF2-40B4-BE49-F238E27FC236}">
                <a16:creationId xmlns:a16="http://schemas.microsoft.com/office/drawing/2014/main" id="{C4FC0B5C-799F-466E-9A54-0E7306725D67}"/>
              </a:ext>
            </a:extLst>
          </p:cNvPr>
          <p:cNvSpPr>
            <a:spLocks noGrp="1"/>
          </p:cNvSpPr>
          <p:nvPr>
            <p:ph type="body" idx="1"/>
          </p:nvPr>
        </p:nvSpPr>
        <p:spPr>
          <a:xfrm>
            <a:off x="2004716" y="4560432"/>
            <a:ext cx="8239253" cy="1228171"/>
          </a:xfrm>
        </p:spPr>
        <p:txBody>
          <a:bodyPr vert="horz" lIns="91440" tIns="0" rIns="91440" bIns="45720" rtlCol="0">
            <a:normAutofit/>
          </a:bodyPr>
          <a:lstStyle/>
          <a:p>
            <a:pPr algn="l">
              <a:lnSpc>
                <a:spcPct val="100000"/>
              </a:lnSpc>
            </a:pPr>
            <a:endParaRPr lang="en-US" sz="2400">
              <a:solidFill>
                <a:schemeClr val="tx1"/>
              </a:solidFill>
            </a:endParaRPr>
          </a:p>
        </p:txBody>
      </p:sp>
      <p:sp>
        <p:nvSpPr>
          <p:cNvPr id="58" name="Isosceles Triangle 57">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Tree>
    <p:extLst>
      <p:ext uri="{BB962C8B-B14F-4D97-AF65-F5344CB8AC3E}">
        <p14:creationId xmlns:p14="http://schemas.microsoft.com/office/powerpoint/2010/main" val="34838781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529A408-3014-462B-B412-5ADD7C95CB87}"/>
              </a:ext>
            </a:extLst>
          </p:cNvPr>
          <p:cNvSpPr>
            <a:spLocks noGrp="1"/>
          </p:cNvSpPr>
          <p:nvPr>
            <p:ph type="title"/>
          </p:nvPr>
        </p:nvSpPr>
        <p:spPr>
          <a:xfrm>
            <a:off x="1759287" y="798881"/>
            <a:ext cx="8673427" cy="1048945"/>
          </a:xfrm>
        </p:spPr>
        <p:txBody>
          <a:bodyPr>
            <a:normAutofit/>
          </a:bodyPr>
          <a:lstStyle/>
          <a:p>
            <a:r>
              <a:rPr lang="en-US">
                <a:solidFill>
                  <a:schemeClr val="tx1"/>
                </a:solidFill>
              </a:rPr>
              <a:t>What’s on your list?</a:t>
            </a: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1"/>
            <p:extLst>
              <p:ext uri="{D42A27DB-BD31-4B8C-83A1-F6EECF244321}">
                <p14:modId xmlns:p14="http://schemas.microsoft.com/office/powerpoint/2010/main" val="4184834439"/>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86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F6A5B50-E0D9-4D15-9263-30F3A5D17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107127FB-E13A-4A11-9C04-42F292EC6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B7082904-8D4E-49CD-86E6-315A52A01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F8C749C0-2B75-49F8-9C06-CFDE03E75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71C23F77-28FD-4E66-99B3-5D0AA56D6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2D6E8D0A-C251-4EFF-BC77-260905C31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498A3662-EFEB-41C1-8757-D87A9A0D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F6A9501A-DA4E-458F-9695-D56456D1A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69E06B3E-52F9-4408-91ED-929EDD193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B1DC16CF-8A72-43DD-9627-8DC10D7ED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0338C268-158D-4239-8757-F3F83EA5D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D212B900-7F36-47C5-85D6-4850CF2B1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2D770B02-0C2D-47F5-B9F9-4E6E4B9A5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9AABB9FD-D69F-44ED-9E2D-AB81EB7E9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418BC4F2-3D12-49E0-88B1-D8A02AE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18855281-FB7D-47CA-B7C1-B189B205A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CA8BE106-EAA7-47BD-BA46-AEEAA5466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9D27EC94-6277-4F7F-B6B4-C0802D188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936B5E29-8BAE-40DD-B11E-05CBE9C72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C42FFF6D-4302-41B7-AE4C-30D193954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2976582E-0954-4513-A44F-042B316EC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25">
              <a:extLst>
                <a:ext uri="{FF2B5EF4-FFF2-40B4-BE49-F238E27FC236}">
                  <a16:creationId xmlns:a16="http://schemas.microsoft.com/office/drawing/2014/main" id="{C38B8BA8-97A4-45CD-ADDC-567C3DB54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615C0717-87F6-42AC-A435-7B1D643BA0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2A02AC5C-CEBA-4968-A829-3F1EEDCCF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E16E45FC-1614-41EA-9012-4FE0307C9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Rectangle 37">
              <a:extLst>
                <a:ext uri="{FF2B5EF4-FFF2-40B4-BE49-F238E27FC236}">
                  <a16:creationId xmlns:a16="http://schemas.microsoft.com/office/drawing/2014/main" id="{233AF14F-0808-4EC6-894C-34E7ACB0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2" name="Rectangle 39">
            <a:extLst>
              <a:ext uri="{FF2B5EF4-FFF2-40B4-BE49-F238E27FC236}">
                <a16:creationId xmlns:a16="http://schemas.microsoft.com/office/drawing/2014/main" id="{1AEC8720-9F9E-4991-A56C-3C877628D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FC9D3DE-EE5E-47CA-87FC-CBFE121115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15F78302-DF59-42A7-93A8-13DB2AE5F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BF00806F-B6DC-4958-9FB6-5BFB98A35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9B3D04FA-035E-4EA1-8FD8-645822B37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5073C624-0F5E-4EF7-A516-22F668EC4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855D3D35-FA65-4EAD-8BBA-3572F92C9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AAD3EAC0-9C71-461C-9DF2-9198CD37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8043B5E2-73A2-4F55-9C33-3F1203BE25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D206F3AA-5F82-497A-9377-4752C6CB8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3BDC3A29-240A-4A90-9EB1-C034BEECF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0BBB9EE2-DB8A-47E5-B035-568BF1BC8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71D6DE99-4D86-49C3-853F-B6CBC1EF7B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E429F2E4-3CC9-4002-B225-4ED4E8542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91D64939-F442-4648-8508-C255BB010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FEC920D6-C72C-4AAF-9D4A-E3DB14CB1E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FC186720-3B9A-49E3-925C-CD3117A1B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6A498171-D325-453C-AB63-2DD92B925D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2C008D0D-10F4-4CA6-B1A7-367EFB1E5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AD021622-1CF4-47F2-9721-82558A06B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03C0B8F8-3E67-40CD-AF81-35783736C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A6CA7BB0-C646-4235-93D7-E3D862519E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5">
              <a:extLst>
                <a:ext uri="{FF2B5EF4-FFF2-40B4-BE49-F238E27FC236}">
                  <a16:creationId xmlns:a16="http://schemas.microsoft.com/office/drawing/2014/main" id="{E0CB8FBE-17E7-48A1-A248-385A6EC59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5" name="Rectangle 64">
            <a:extLst>
              <a:ext uri="{FF2B5EF4-FFF2-40B4-BE49-F238E27FC236}">
                <a16:creationId xmlns:a16="http://schemas.microsoft.com/office/drawing/2014/main" id="{DD703C27-FC5D-4D45-A79A-781E602E0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22">
            <a:extLst>
              <a:ext uri="{FF2B5EF4-FFF2-40B4-BE49-F238E27FC236}">
                <a16:creationId xmlns:a16="http://schemas.microsoft.com/office/drawing/2014/main" id="{2DCA3515-2ECA-4A04-92E6-BF19804EC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5AEABE3-02E1-42CD-8375-3018E794A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000" y="771701"/>
            <a:ext cx="5767566" cy="1072378"/>
          </a:xfrm>
        </p:spPr>
        <p:txBody>
          <a:bodyPr vert="horz" lIns="228600" tIns="228600" rIns="228600" bIns="228600" rtlCol="0" anchor="ctr">
            <a:normAutofit/>
          </a:bodyPr>
          <a:lstStyle/>
          <a:p>
            <a:r>
              <a:rPr lang="en-US" sz="3100" dirty="0"/>
              <a:t>Your essay is a journey across a map</a:t>
            </a:r>
          </a:p>
        </p:txBody>
      </p:sp>
      <p:sp>
        <p:nvSpPr>
          <p:cNvPr id="5" name="Content Placeholder 4"/>
          <p:cNvSpPr>
            <a:spLocks noGrp="1"/>
          </p:cNvSpPr>
          <p:nvPr>
            <p:ph sz="half" idx="1"/>
          </p:nvPr>
        </p:nvSpPr>
        <p:spPr>
          <a:xfrm>
            <a:off x="873102" y="1825423"/>
            <a:ext cx="5768442" cy="3647422"/>
          </a:xfrm>
        </p:spPr>
        <p:txBody>
          <a:bodyPr vert="horz" lIns="91440" tIns="45720" rIns="91440" bIns="45720" rtlCol="0" anchor="ctr">
            <a:normAutofit/>
          </a:bodyPr>
          <a:lstStyle/>
          <a:p>
            <a:pPr>
              <a:lnSpc>
                <a:spcPct val="110000"/>
              </a:lnSpc>
            </a:pPr>
            <a:r>
              <a:rPr lang="en-US" sz="1500" dirty="0">
                <a:solidFill>
                  <a:srgbClr val="FFFFFE"/>
                </a:solidFill>
              </a:rPr>
              <a:t>INTRODUCTIONS: invitations from the speaker, to the reader, to join you in discovery</a:t>
            </a:r>
          </a:p>
          <a:p>
            <a:pPr lvl="1">
              <a:lnSpc>
                <a:spcPct val="110000"/>
              </a:lnSpc>
            </a:pPr>
            <a:r>
              <a:rPr lang="en-US" sz="1500" dirty="0">
                <a:solidFill>
                  <a:srgbClr val="FFFFFE"/>
                </a:solidFill>
              </a:rPr>
              <a:t>They should appeal to the reader’s needs for tone, background, and knowledge</a:t>
            </a:r>
          </a:p>
          <a:p>
            <a:pPr lvl="1">
              <a:lnSpc>
                <a:spcPct val="110000"/>
              </a:lnSpc>
            </a:pPr>
            <a:r>
              <a:rPr lang="en-US" sz="1500" dirty="0">
                <a:solidFill>
                  <a:srgbClr val="FFFFFE"/>
                </a:solidFill>
              </a:rPr>
              <a:t>They should place the problem in </a:t>
            </a:r>
            <a:r>
              <a:rPr lang="en-US" sz="1500" u="sng" dirty="0">
                <a:solidFill>
                  <a:srgbClr val="FFFFFE"/>
                </a:solidFill>
              </a:rPr>
              <a:t>context</a:t>
            </a:r>
            <a:r>
              <a:rPr lang="en-US" sz="1500" dirty="0">
                <a:solidFill>
                  <a:srgbClr val="FFFFFE"/>
                </a:solidFill>
              </a:rPr>
              <a:t> and suggest something about organization</a:t>
            </a:r>
          </a:p>
          <a:p>
            <a:pPr lvl="1">
              <a:lnSpc>
                <a:spcPct val="110000"/>
              </a:lnSpc>
            </a:pPr>
            <a:r>
              <a:rPr lang="en-US" sz="1500" dirty="0">
                <a:solidFill>
                  <a:srgbClr val="FFFFFE"/>
                </a:solidFill>
              </a:rPr>
              <a:t>Doesn’t need to be one paragraph; thesis doesn’t need to be the last sentence, OR have three parts. </a:t>
            </a:r>
          </a:p>
        </p:txBody>
      </p:sp>
      <p:sp>
        <p:nvSpPr>
          <p:cNvPr id="71" name="Rectangle 70">
            <a:extLst>
              <a:ext uri="{FF2B5EF4-FFF2-40B4-BE49-F238E27FC236}">
                <a16:creationId xmlns:a16="http://schemas.microsoft.com/office/drawing/2014/main" id="{2BA39A47-44BB-497B-8222-8E441D8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lassroom">
            <a:extLst>
              <a:ext uri="{FF2B5EF4-FFF2-40B4-BE49-F238E27FC236}">
                <a16:creationId xmlns:a16="http://schemas.microsoft.com/office/drawing/2014/main" id="{9D31AD1F-7FFA-4D11-8470-1C69F0700A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6652" y="1438299"/>
            <a:ext cx="3990545" cy="3990545"/>
          </a:xfrm>
          <a:prstGeom prst="rect">
            <a:avLst/>
          </a:prstGeom>
        </p:spPr>
      </p:pic>
    </p:spTree>
    <p:extLst>
      <p:ext uri="{BB962C8B-B14F-4D97-AF65-F5344CB8AC3E}">
        <p14:creationId xmlns:p14="http://schemas.microsoft.com/office/powerpoint/2010/main" val="178576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EFD12D60-BBEE-43A1-A531-793E06C08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32F7A240-E830-4780-B342-50A6042E7A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4" name="Freeform 5">
              <a:extLst>
                <a:ext uri="{FF2B5EF4-FFF2-40B4-BE49-F238E27FC236}">
                  <a16:creationId xmlns:a16="http://schemas.microsoft.com/office/drawing/2014/main" id="{75EA561A-46A3-40BA-B365-985C4B4F2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a:extLst>
                <a:ext uri="{FF2B5EF4-FFF2-40B4-BE49-F238E27FC236}">
                  <a16:creationId xmlns:a16="http://schemas.microsoft.com/office/drawing/2014/main" id="{F0B979AA-32E8-423B-91CA-E7F5BDCEE0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7">
              <a:extLst>
                <a:ext uri="{FF2B5EF4-FFF2-40B4-BE49-F238E27FC236}">
                  <a16:creationId xmlns:a16="http://schemas.microsoft.com/office/drawing/2014/main" id="{62F88B37-45FC-4F17-8204-A3E52D7F7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8">
              <a:extLst>
                <a:ext uri="{FF2B5EF4-FFF2-40B4-BE49-F238E27FC236}">
                  <a16:creationId xmlns:a16="http://schemas.microsoft.com/office/drawing/2014/main" id="{7880FD8C-23C5-41C1-8E87-77FC643060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9">
              <a:extLst>
                <a:ext uri="{FF2B5EF4-FFF2-40B4-BE49-F238E27FC236}">
                  <a16:creationId xmlns:a16="http://schemas.microsoft.com/office/drawing/2014/main" id="{AB3C5CFE-A56D-4C59-908C-83E62C771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
              <a:extLst>
                <a:ext uri="{FF2B5EF4-FFF2-40B4-BE49-F238E27FC236}">
                  <a16:creationId xmlns:a16="http://schemas.microsoft.com/office/drawing/2014/main" id="{4CBC51BD-434D-4716-A10B-03C026B961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
              <a:extLst>
                <a:ext uri="{FF2B5EF4-FFF2-40B4-BE49-F238E27FC236}">
                  <a16:creationId xmlns:a16="http://schemas.microsoft.com/office/drawing/2014/main" id="{95FA89D5-54E9-419D-A502-EB218D0C1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
              <a:extLst>
                <a:ext uri="{FF2B5EF4-FFF2-40B4-BE49-F238E27FC236}">
                  <a16:creationId xmlns:a16="http://schemas.microsoft.com/office/drawing/2014/main" id="{8839B19B-AA44-470A-8587-DE18BB06CB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
              <a:extLst>
                <a:ext uri="{FF2B5EF4-FFF2-40B4-BE49-F238E27FC236}">
                  <a16:creationId xmlns:a16="http://schemas.microsoft.com/office/drawing/2014/main" id="{7E4CFF49-B3E8-4E2D-A063-162E18D297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
              <a:extLst>
                <a:ext uri="{FF2B5EF4-FFF2-40B4-BE49-F238E27FC236}">
                  <a16:creationId xmlns:a16="http://schemas.microsoft.com/office/drawing/2014/main" id="{ECF1D9B4-D64D-4B45-ACD1-4B46CCD37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5">
              <a:extLst>
                <a:ext uri="{FF2B5EF4-FFF2-40B4-BE49-F238E27FC236}">
                  <a16:creationId xmlns:a16="http://schemas.microsoft.com/office/drawing/2014/main" id="{F2E559FE-C14B-4D95-8427-E5150D412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6">
              <a:extLst>
                <a:ext uri="{FF2B5EF4-FFF2-40B4-BE49-F238E27FC236}">
                  <a16:creationId xmlns:a16="http://schemas.microsoft.com/office/drawing/2014/main" id="{96C8DE2B-71DA-45B0-A399-934C99FC64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
              <a:extLst>
                <a:ext uri="{FF2B5EF4-FFF2-40B4-BE49-F238E27FC236}">
                  <a16:creationId xmlns:a16="http://schemas.microsoft.com/office/drawing/2014/main" id="{69C47A4D-61E3-4E06-AA4E-4ACD52F0A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8">
              <a:extLst>
                <a:ext uri="{FF2B5EF4-FFF2-40B4-BE49-F238E27FC236}">
                  <a16:creationId xmlns:a16="http://schemas.microsoft.com/office/drawing/2014/main" id="{9C099B91-B426-4D49-A4E0-CD0D02A822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
              <a:extLst>
                <a:ext uri="{FF2B5EF4-FFF2-40B4-BE49-F238E27FC236}">
                  <a16:creationId xmlns:a16="http://schemas.microsoft.com/office/drawing/2014/main" id="{6C3C65E4-9E17-4091-BB22-08354F0E2C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20">
              <a:extLst>
                <a:ext uri="{FF2B5EF4-FFF2-40B4-BE49-F238E27FC236}">
                  <a16:creationId xmlns:a16="http://schemas.microsoft.com/office/drawing/2014/main" id="{8F871808-22B6-4256-9D7D-345F0C7BF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21">
              <a:extLst>
                <a:ext uri="{FF2B5EF4-FFF2-40B4-BE49-F238E27FC236}">
                  <a16:creationId xmlns:a16="http://schemas.microsoft.com/office/drawing/2014/main" id="{6A69E489-50DD-4F72-9120-49F925FAB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22">
              <a:extLst>
                <a:ext uri="{FF2B5EF4-FFF2-40B4-BE49-F238E27FC236}">
                  <a16:creationId xmlns:a16="http://schemas.microsoft.com/office/drawing/2014/main" id="{117560AA-1D77-4968-B380-A38AFFCC45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23">
              <a:extLst>
                <a:ext uri="{FF2B5EF4-FFF2-40B4-BE49-F238E27FC236}">
                  <a16:creationId xmlns:a16="http://schemas.microsoft.com/office/drawing/2014/main" id="{F36B8BA4-C42E-4870-850F-963B6F8584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24">
              <a:extLst>
                <a:ext uri="{FF2B5EF4-FFF2-40B4-BE49-F238E27FC236}">
                  <a16:creationId xmlns:a16="http://schemas.microsoft.com/office/drawing/2014/main" id="{8F732D74-C9BD-4161-BFDF-3A0F47F800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25">
              <a:extLst>
                <a:ext uri="{FF2B5EF4-FFF2-40B4-BE49-F238E27FC236}">
                  <a16:creationId xmlns:a16="http://schemas.microsoft.com/office/drawing/2014/main" id="{45478FC2-D5BB-4528-9C7B-A3C70E4598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Mountain with snow top">
            <a:extLst>
              <a:ext uri="{FF2B5EF4-FFF2-40B4-BE49-F238E27FC236}">
                <a16:creationId xmlns:a16="http://schemas.microsoft.com/office/drawing/2014/main" id="{9669D493-7FA7-4656-A4FA-570DC720776D}"/>
              </a:ext>
            </a:extLst>
          </p:cNvPr>
          <p:cNvPicPr>
            <a:picLocks noChangeAspect="1"/>
          </p:cNvPicPr>
          <p:nvPr/>
        </p:nvPicPr>
        <p:blipFill rotWithShape="1">
          <a:blip r:embed="rId2">
            <a:extLst>
              <a:ext uri="{28A0092B-C50C-407E-A947-70E740481C1C}">
                <a14:useLocalDpi xmlns:a14="http://schemas.microsoft.com/office/drawing/2010/main" val="0"/>
              </a:ext>
            </a:extLst>
          </a:blip>
          <a:srcRect t="15728" r="-1" b="-1"/>
          <a:stretch/>
        </p:blipFill>
        <p:spPr>
          <a:xfrm>
            <a:off x="20" y="227"/>
            <a:ext cx="12191675" cy="6858000"/>
          </a:xfrm>
          <a:prstGeom prst="rect">
            <a:avLst/>
          </a:prstGeom>
        </p:spPr>
      </p:pic>
      <p:grpSp>
        <p:nvGrpSpPr>
          <p:cNvPr id="136" name="Group 135">
            <a:extLst>
              <a:ext uri="{FF2B5EF4-FFF2-40B4-BE49-F238E27FC236}">
                <a16:creationId xmlns:a16="http://schemas.microsoft.com/office/drawing/2014/main" id="{801C62B7-B3E6-4CD6-BF7A-EF4C3F82D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0602" y="1699589"/>
            <a:ext cx="3671786" cy="3470421"/>
            <a:chOff x="700573" y="1816768"/>
            <a:chExt cx="3671786" cy="3470421"/>
          </a:xfrm>
        </p:grpSpPr>
        <p:sp>
          <p:nvSpPr>
            <p:cNvPr id="137" name="Rectangle 136">
              <a:extLst>
                <a:ext uri="{FF2B5EF4-FFF2-40B4-BE49-F238E27FC236}">
                  <a16:creationId xmlns:a16="http://schemas.microsoft.com/office/drawing/2014/main" id="{2A05691F-6EAA-4455-9C2C-15DD48488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0573" y="1816768"/>
              <a:ext cx="3671785"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22">
              <a:extLst>
                <a:ext uri="{FF2B5EF4-FFF2-40B4-BE49-F238E27FC236}">
                  <a16:creationId xmlns:a16="http://schemas.microsoft.com/office/drawing/2014/main" id="{681262EC-AFA9-47B3-8B34-5AD97706F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7B73F6B-CC77-40BE-BA00-00829CBFB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8A6C285-6447-4313-A03B-8DDEEE14B43F}"/>
              </a:ext>
            </a:extLst>
          </p:cNvPr>
          <p:cNvSpPr>
            <a:spLocks noGrp="1"/>
          </p:cNvSpPr>
          <p:nvPr>
            <p:ph type="title"/>
          </p:nvPr>
        </p:nvSpPr>
        <p:spPr>
          <a:xfrm>
            <a:off x="1615661" y="2358391"/>
            <a:ext cx="3498979" cy="2453676"/>
          </a:xfrm>
        </p:spPr>
        <p:txBody>
          <a:bodyPr>
            <a:normAutofit/>
          </a:bodyPr>
          <a:lstStyle/>
          <a:p>
            <a:r>
              <a:rPr lang="en-US" sz="2800"/>
              <a:t>Conclusions focus on the connection between the world of the essay and the world we live in</a:t>
            </a:r>
          </a:p>
        </p:txBody>
      </p:sp>
      <p:sp>
        <p:nvSpPr>
          <p:cNvPr id="141" name="Rectangle 140">
            <a:extLst>
              <a:ext uri="{FF2B5EF4-FFF2-40B4-BE49-F238E27FC236}">
                <a16:creationId xmlns:a16="http://schemas.microsoft.com/office/drawing/2014/main" id="{2F26BE65-CF37-4C28-8E30-E7C996C33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5718" y="0"/>
            <a:ext cx="5436282"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61B84-31B8-4E70-A626-A48E1F194F72}"/>
              </a:ext>
            </a:extLst>
          </p:cNvPr>
          <p:cNvSpPr>
            <a:spLocks noGrp="1"/>
          </p:cNvSpPr>
          <p:nvPr>
            <p:ph idx="1"/>
          </p:nvPr>
        </p:nvSpPr>
        <p:spPr>
          <a:xfrm>
            <a:off x="7553835" y="803186"/>
            <a:ext cx="3846485" cy="5634936"/>
          </a:xfrm>
        </p:spPr>
        <p:txBody>
          <a:bodyPr>
            <a:normAutofit/>
          </a:bodyPr>
          <a:lstStyle/>
          <a:p>
            <a:pPr marL="0" indent="0">
              <a:buNone/>
            </a:pPr>
            <a:r>
              <a:rPr lang="en-US" sz="2000" dirty="0">
                <a:solidFill>
                  <a:srgbClr val="FFFFFE"/>
                </a:solidFill>
                <a:latin typeface="+mj-lt"/>
              </a:rPr>
              <a:t>CONCLUSIONS</a:t>
            </a:r>
            <a:br>
              <a:rPr lang="en-US" dirty="0">
                <a:solidFill>
                  <a:srgbClr val="FFFFFE"/>
                </a:solidFill>
              </a:rPr>
            </a:br>
            <a:endParaRPr lang="en-US" dirty="0">
              <a:solidFill>
                <a:srgbClr val="FFFFFE"/>
              </a:solidFill>
            </a:endParaRPr>
          </a:p>
          <a:p>
            <a:r>
              <a:rPr lang="en-US" dirty="0">
                <a:solidFill>
                  <a:srgbClr val="FFFFFE"/>
                </a:solidFill>
                <a:latin typeface="+mj-lt"/>
              </a:rPr>
              <a:t>This DOES NOT, EVER, NEVER, summarize the paper</a:t>
            </a:r>
          </a:p>
          <a:p>
            <a:pPr lvl="1"/>
            <a:r>
              <a:rPr lang="en-US" dirty="0">
                <a:solidFill>
                  <a:srgbClr val="FFFFFE"/>
                </a:solidFill>
                <a:latin typeface="+mj-lt"/>
              </a:rPr>
              <a:t>We just read it</a:t>
            </a:r>
          </a:p>
          <a:p>
            <a:pPr lvl="1"/>
            <a:r>
              <a:rPr lang="en-US" dirty="0">
                <a:solidFill>
                  <a:srgbClr val="FFFFFE"/>
                </a:solidFill>
                <a:latin typeface="+mj-lt"/>
              </a:rPr>
              <a:t>Like… why would we need that</a:t>
            </a:r>
          </a:p>
          <a:p>
            <a:r>
              <a:rPr lang="en-US" dirty="0">
                <a:solidFill>
                  <a:srgbClr val="FFFFFE"/>
                </a:solidFill>
                <a:latin typeface="+mj-lt"/>
              </a:rPr>
              <a:t>Instead, develop your final, most significant point</a:t>
            </a:r>
          </a:p>
          <a:p>
            <a:r>
              <a:rPr lang="en-US" dirty="0">
                <a:solidFill>
                  <a:srgbClr val="FFFFFE"/>
                </a:solidFill>
                <a:latin typeface="+mj-lt"/>
              </a:rPr>
              <a:t>Look to the future!</a:t>
            </a:r>
          </a:p>
          <a:p>
            <a:pPr lvl="1"/>
            <a:r>
              <a:rPr lang="en-US" dirty="0">
                <a:solidFill>
                  <a:srgbClr val="FFFFFE"/>
                </a:solidFill>
                <a:latin typeface="+mj-lt"/>
              </a:rPr>
              <a:t>Implications and applications of your ideas</a:t>
            </a:r>
          </a:p>
        </p:txBody>
      </p:sp>
    </p:spTree>
    <p:extLst>
      <p:ext uri="{BB962C8B-B14F-4D97-AF65-F5344CB8AC3E}">
        <p14:creationId xmlns:p14="http://schemas.microsoft.com/office/powerpoint/2010/main" val="39329696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677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4EDB0107-BC72-4C51-AEFA-6F9F2DB28D50}"/>
              </a:ext>
            </a:extLst>
          </p:cNvPr>
          <p:cNvPicPr>
            <a:picLocks noChangeAspect="1"/>
          </p:cNvPicPr>
          <p:nvPr/>
        </p:nvPicPr>
        <p:blipFill rotWithShape="1">
          <a:blip r:embed="rId2">
            <a:extLst>
              <a:ext uri="{28A0092B-C50C-407E-A947-70E740481C1C}">
                <a14:useLocalDpi xmlns:a14="http://schemas.microsoft.com/office/drawing/2010/main" val="0"/>
              </a:ext>
            </a:extLst>
          </a:blip>
          <a:srcRect l="366" t="3475" r="600" b="6050"/>
          <a:stretch/>
        </p:blipFill>
        <p:spPr>
          <a:xfrm>
            <a:off x="699654" y="649170"/>
            <a:ext cx="2857291" cy="5382117"/>
          </a:xfrm>
          <a:prstGeom prst="rect">
            <a:avLst/>
          </a:prstGeom>
        </p:spPr>
      </p:pic>
      <p:sp>
        <p:nvSpPr>
          <p:cNvPr id="33" name="Rectangle 32">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18C9264C-FCA7-4CE1-A3F1-EE5BC30F7DC5}"/>
              </a:ext>
            </a:extLst>
          </p:cNvPr>
          <p:cNvPicPr>
            <a:picLocks noChangeAspect="1"/>
          </p:cNvPicPr>
          <p:nvPr/>
        </p:nvPicPr>
        <p:blipFill rotWithShape="1">
          <a:blip r:embed="rId3">
            <a:extLst>
              <a:ext uri="{28A0092B-C50C-407E-A947-70E740481C1C}">
                <a14:useLocalDpi xmlns:a14="http://schemas.microsoft.com/office/drawing/2010/main" val="0"/>
              </a:ext>
            </a:extLst>
          </a:blip>
          <a:srcRect t="3476" b="6049"/>
          <a:stretch/>
        </p:blipFill>
        <p:spPr>
          <a:xfrm>
            <a:off x="4356936" y="649170"/>
            <a:ext cx="2907695" cy="5424148"/>
          </a:xfrm>
          <a:prstGeom prst="rect">
            <a:avLst/>
          </a:prstGeom>
        </p:spPr>
      </p:pic>
      <p:sp>
        <p:nvSpPr>
          <p:cNvPr id="35" name="Rectangle 34">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747416B9-B7D5-4F46-B41B-E519BE820AA1}"/>
              </a:ext>
            </a:extLst>
          </p:cNvPr>
          <p:cNvPicPr>
            <a:picLocks noChangeAspect="1"/>
          </p:cNvPicPr>
          <p:nvPr/>
        </p:nvPicPr>
        <p:blipFill rotWithShape="1">
          <a:blip r:embed="rId4">
            <a:extLst>
              <a:ext uri="{28A0092B-C50C-407E-A947-70E740481C1C}">
                <a14:useLocalDpi xmlns:a14="http://schemas.microsoft.com/office/drawing/2010/main" val="0"/>
              </a:ext>
            </a:extLst>
          </a:blip>
          <a:srcRect t="34895" b="7370"/>
          <a:stretch/>
        </p:blipFill>
        <p:spPr>
          <a:xfrm>
            <a:off x="8518008" y="484068"/>
            <a:ext cx="2328487" cy="2771870"/>
          </a:xfrm>
          <a:prstGeom prst="rect">
            <a:avLst/>
          </a:prstGeom>
        </p:spPr>
      </p:pic>
      <p:sp>
        <p:nvSpPr>
          <p:cNvPr id="37" name="Rectangle 36">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87DD391B-B3D6-4517-A5DD-D3B70DF6B003}"/>
              </a:ext>
            </a:extLst>
          </p:cNvPr>
          <p:cNvPicPr>
            <a:picLocks noChangeAspect="1"/>
          </p:cNvPicPr>
          <p:nvPr/>
        </p:nvPicPr>
        <p:blipFill rotWithShape="1">
          <a:blip r:embed="rId5">
            <a:extLst>
              <a:ext uri="{28A0092B-C50C-407E-A947-70E740481C1C}">
                <a14:useLocalDpi xmlns:a14="http://schemas.microsoft.com/office/drawing/2010/main" val="0"/>
              </a:ext>
            </a:extLst>
          </a:blip>
          <a:srcRect t="53612" b="4851"/>
          <a:stretch/>
        </p:blipFill>
        <p:spPr>
          <a:xfrm>
            <a:off x="8323158" y="3740007"/>
            <a:ext cx="2869187" cy="2457243"/>
          </a:xfrm>
          <a:prstGeom prst="rect">
            <a:avLst/>
          </a:prstGeom>
        </p:spPr>
      </p:pic>
      <p:sp>
        <p:nvSpPr>
          <p:cNvPr id="14" name="Rectangle 13">
            <a:extLst>
              <a:ext uri="{FF2B5EF4-FFF2-40B4-BE49-F238E27FC236}">
                <a16:creationId xmlns:a16="http://schemas.microsoft.com/office/drawing/2014/main" id="{51ADD57C-49A8-4B48-B786-A72DAF496542}"/>
              </a:ext>
            </a:extLst>
          </p:cNvPr>
          <p:cNvSpPr/>
          <p:nvPr/>
        </p:nvSpPr>
        <p:spPr>
          <a:xfrm>
            <a:off x="4356936" y="2877424"/>
            <a:ext cx="1959974" cy="470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AB5E2D-CB15-4B79-9737-F7CE1F0BC35E}"/>
              </a:ext>
            </a:extLst>
          </p:cNvPr>
          <p:cNvSpPr/>
          <p:nvPr/>
        </p:nvSpPr>
        <p:spPr>
          <a:xfrm>
            <a:off x="4253218" y="1090569"/>
            <a:ext cx="3201899" cy="163585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CAA505-9B91-44BB-8B16-D3B192519763}"/>
              </a:ext>
            </a:extLst>
          </p:cNvPr>
          <p:cNvSpPr/>
          <p:nvPr/>
        </p:nvSpPr>
        <p:spPr>
          <a:xfrm>
            <a:off x="4356936" y="3509152"/>
            <a:ext cx="2907695" cy="130612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4104F4-2FC0-4F38-A9AC-4717B44C6C5E}"/>
              </a:ext>
            </a:extLst>
          </p:cNvPr>
          <p:cNvSpPr/>
          <p:nvPr/>
        </p:nvSpPr>
        <p:spPr>
          <a:xfrm>
            <a:off x="8323158" y="2239861"/>
            <a:ext cx="2869187" cy="110842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3930A7-630D-4890-88AB-D0873A78E998}"/>
              </a:ext>
            </a:extLst>
          </p:cNvPr>
          <p:cNvSpPr/>
          <p:nvPr/>
        </p:nvSpPr>
        <p:spPr>
          <a:xfrm>
            <a:off x="8204433" y="3674378"/>
            <a:ext cx="2987912" cy="153518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7A709B-D4B8-4620-B277-7AFA110B5550}"/>
              </a:ext>
            </a:extLst>
          </p:cNvPr>
          <p:cNvSpPr/>
          <p:nvPr/>
        </p:nvSpPr>
        <p:spPr>
          <a:xfrm>
            <a:off x="4356936" y="4974672"/>
            <a:ext cx="1739064" cy="122257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EFDD6C-1E3E-4C9C-8707-340A948BC5BC}"/>
              </a:ext>
            </a:extLst>
          </p:cNvPr>
          <p:cNvSpPr/>
          <p:nvPr/>
        </p:nvSpPr>
        <p:spPr>
          <a:xfrm>
            <a:off x="662730" y="4555222"/>
            <a:ext cx="2142934" cy="112412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C1BAB2-D2E7-400F-ADE4-51E8B383712A}"/>
              </a:ext>
            </a:extLst>
          </p:cNvPr>
          <p:cNvSpPr/>
          <p:nvPr/>
        </p:nvSpPr>
        <p:spPr>
          <a:xfrm>
            <a:off x="662730" y="1090569"/>
            <a:ext cx="2927879" cy="333881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25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035DA4-5399-40B5-93A2-8E79F1F3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5486F71-0D93-48BA-A787-4B8FA3DBED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15519F4C-CF3F-4BFF-8445-A31335E98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3D0C846-62A4-458F-A921-DB09B7C130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B3363D0E-95B5-4206-93C7-E886DC1A3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CFC827A6-9314-4678-B82E-C7FCBC385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3B9A317B-A8C5-4957-81F4-90147E92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E9A6A179-4D99-4C8D-BADC-CE9A0E711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A83F2278-2B4D-4C7C-A199-652E69FBA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8DFBC880-B458-4B78-97A0-E1139E47FE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CCA70564-73BE-4A3E-B919-18B32D17D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68FAE93E-8DF7-4794-BAB3-A6212CD70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42AA2677-F8D2-4478-BF71-1AEF93FB6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EBEC96C6-EDD7-4C36-A35D-C6B228D04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B2393DFB-30C1-4478-997C-1C7A1DF5F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122F16BC-DD9B-46E9-8860-A1A3E5115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9FCFB71B-32B5-4252-B525-2A04A25BE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C19A12E4-B299-4CE4-9211-020D21A6F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D910CDFE-5B8E-4D45-8C12-C7B7112AD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97F16A99-072F-4C4A-BB72-F001A0D85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68E85FB7-6018-4C2D-8532-59CCDB4F2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09423473-766D-42B7-B66B-6838C84FF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147136A4-F79F-464D-922E-92DB5DFF2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82CDD201-07A7-449A-9D87-41EEC6D80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672" y="4281677"/>
            <a:ext cx="10579607" cy="1771275"/>
            <a:chOff x="804672" y="3893141"/>
            <a:chExt cx="10579607" cy="1771275"/>
          </a:xfrm>
          <a:solidFill>
            <a:schemeClr val="tx2"/>
          </a:solidFill>
        </p:grpSpPr>
        <p:sp>
          <p:nvSpPr>
            <p:cNvPr id="45" name="Isosceles Triangle 39">
              <a:extLst>
                <a:ext uri="{FF2B5EF4-FFF2-40B4-BE49-F238E27FC236}">
                  <a16:creationId xmlns:a16="http://schemas.microsoft.com/office/drawing/2014/main" id="{8DF33221-BE19-4846-AFDB-E658B355F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168056B-DE12-469B-97B5-33F2E093A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672" y="3893141"/>
              <a:ext cx="10579607" cy="1420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29A408-3014-462B-B412-5ADD7C95CB87}"/>
              </a:ext>
            </a:extLst>
          </p:cNvPr>
          <p:cNvSpPr>
            <a:spLocks noGrp="1"/>
          </p:cNvSpPr>
          <p:nvPr>
            <p:ph type="title"/>
          </p:nvPr>
        </p:nvSpPr>
        <p:spPr>
          <a:xfrm>
            <a:off x="886968" y="4368773"/>
            <a:ext cx="10417231" cy="1250384"/>
          </a:xfrm>
        </p:spPr>
        <p:txBody>
          <a:bodyPr>
            <a:normAutofit/>
          </a:bodyPr>
          <a:lstStyle/>
          <a:p>
            <a:r>
              <a:rPr lang="en-US" dirty="0">
                <a:solidFill>
                  <a:schemeClr val="bg1"/>
                </a:solidFill>
              </a:rPr>
              <a:t>We can learn conclusions from maps as well</a:t>
            </a: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1"/>
            <p:extLst>
              <p:ext uri="{D42A27DB-BD31-4B8C-83A1-F6EECF244321}">
                <p14:modId xmlns:p14="http://schemas.microsoft.com/office/powerpoint/2010/main" val="177373044"/>
              </p:ext>
            </p:extLst>
          </p:nvPr>
        </p:nvGraphicFramePr>
        <p:xfrm>
          <a:off x="804672" y="803186"/>
          <a:ext cx="10579607" cy="304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61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F68D903-F26B-46F9-911C-92FEC6A69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8E6E148-E023-4954-86E3-30141DFB5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39" name="Freeform 5">
              <a:extLst>
                <a:ext uri="{FF2B5EF4-FFF2-40B4-BE49-F238E27FC236}">
                  <a16:creationId xmlns:a16="http://schemas.microsoft.com/office/drawing/2014/main" id="{0D3F982F-CC17-4661-8EAF-7BC5E6735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40" name="Freeform 6">
              <a:extLst>
                <a:ext uri="{FF2B5EF4-FFF2-40B4-BE49-F238E27FC236}">
                  <a16:creationId xmlns:a16="http://schemas.microsoft.com/office/drawing/2014/main" id="{90D37B37-763F-44D7-AEBC-44893638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41" name="Freeform 7">
              <a:extLst>
                <a:ext uri="{FF2B5EF4-FFF2-40B4-BE49-F238E27FC236}">
                  <a16:creationId xmlns:a16="http://schemas.microsoft.com/office/drawing/2014/main" id="{37E4608D-34B6-48E2-8243-67D04B36F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2" name="Freeform 8">
              <a:extLst>
                <a:ext uri="{FF2B5EF4-FFF2-40B4-BE49-F238E27FC236}">
                  <a16:creationId xmlns:a16="http://schemas.microsoft.com/office/drawing/2014/main" id="{F40C4AC8-50E7-49B1-8864-2CE866701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3" name="Freeform 9">
              <a:extLst>
                <a:ext uri="{FF2B5EF4-FFF2-40B4-BE49-F238E27FC236}">
                  <a16:creationId xmlns:a16="http://schemas.microsoft.com/office/drawing/2014/main" id="{8B74515D-097E-4D6D-9614-3EE424776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4" name="Freeform 10">
              <a:extLst>
                <a:ext uri="{FF2B5EF4-FFF2-40B4-BE49-F238E27FC236}">
                  <a16:creationId xmlns:a16="http://schemas.microsoft.com/office/drawing/2014/main" id="{B01B715E-8AF8-4069-AFF6-C4731F0C3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5" name="Freeform 11">
              <a:extLst>
                <a:ext uri="{FF2B5EF4-FFF2-40B4-BE49-F238E27FC236}">
                  <a16:creationId xmlns:a16="http://schemas.microsoft.com/office/drawing/2014/main" id="{E1E01D11-2228-4016-AD29-65D1C6DB2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6" name="Freeform 12">
              <a:extLst>
                <a:ext uri="{FF2B5EF4-FFF2-40B4-BE49-F238E27FC236}">
                  <a16:creationId xmlns:a16="http://schemas.microsoft.com/office/drawing/2014/main" id="{1459FE25-5A43-4BCE-B99B-4F40DE8A4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7" name="Freeform 13">
              <a:extLst>
                <a:ext uri="{FF2B5EF4-FFF2-40B4-BE49-F238E27FC236}">
                  <a16:creationId xmlns:a16="http://schemas.microsoft.com/office/drawing/2014/main" id="{3B23074C-316F-47BD-8C6B-EC2FF4952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8" name="Freeform 14">
              <a:extLst>
                <a:ext uri="{FF2B5EF4-FFF2-40B4-BE49-F238E27FC236}">
                  <a16:creationId xmlns:a16="http://schemas.microsoft.com/office/drawing/2014/main" id="{A8080108-D92A-4D64-AFA7-DCCBAF669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9" name="Freeform 15">
              <a:extLst>
                <a:ext uri="{FF2B5EF4-FFF2-40B4-BE49-F238E27FC236}">
                  <a16:creationId xmlns:a16="http://schemas.microsoft.com/office/drawing/2014/main" id="{4CDA9133-E392-4602-8F72-342B0F2B1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50" name="Freeform 16">
              <a:extLst>
                <a:ext uri="{FF2B5EF4-FFF2-40B4-BE49-F238E27FC236}">
                  <a16:creationId xmlns:a16="http://schemas.microsoft.com/office/drawing/2014/main" id="{41574FAC-64B1-48BF-9962-5F1D6F293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51" name="Freeform 17">
              <a:extLst>
                <a:ext uri="{FF2B5EF4-FFF2-40B4-BE49-F238E27FC236}">
                  <a16:creationId xmlns:a16="http://schemas.microsoft.com/office/drawing/2014/main" id="{3C0763C8-12E2-42A2-96FE-5731CDF29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2" name="Freeform 18">
              <a:extLst>
                <a:ext uri="{FF2B5EF4-FFF2-40B4-BE49-F238E27FC236}">
                  <a16:creationId xmlns:a16="http://schemas.microsoft.com/office/drawing/2014/main" id="{FA456C9D-7219-467B-B2AD-D5789A7D2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3" name="Freeform 19">
              <a:extLst>
                <a:ext uri="{FF2B5EF4-FFF2-40B4-BE49-F238E27FC236}">
                  <a16:creationId xmlns:a16="http://schemas.microsoft.com/office/drawing/2014/main" id="{77284864-DE74-4A45-AD93-F63035040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4" name="Freeform 20">
              <a:extLst>
                <a:ext uri="{FF2B5EF4-FFF2-40B4-BE49-F238E27FC236}">
                  <a16:creationId xmlns:a16="http://schemas.microsoft.com/office/drawing/2014/main" id="{2ECA1844-43F9-45F6-B52D-4854DBC48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5" name="Freeform 21">
              <a:extLst>
                <a:ext uri="{FF2B5EF4-FFF2-40B4-BE49-F238E27FC236}">
                  <a16:creationId xmlns:a16="http://schemas.microsoft.com/office/drawing/2014/main" id="{F9ECEA64-1836-4323-A0A3-D4F829112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6" name="Freeform 22">
              <a:extLst>
                <a:ext uri="{FF2B5EF4-FFF2-40B4-BE49-F238E27FC236}">
                  <a16:creationId xmlns:a16="http://schemas.microsoft.com/office/drawing/2014/main" id="{950F914B-7F44-4D5A-97BB-4BE453F4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7" name="Freeform 23">
              <a:extLst>
                <a:ext uri="{FF2B5EF4-FFF2-40B4-BE49-F238E27FC236}">
                  <a16:creationId xmlns:a16="http://schemas.microsoft.com/office/drawing/2014/main" id="{A3EFB651-6736-424B-995D-48C4B0E5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grpSp>
        <p:nvGrpSpPr>
          <p:cNvPr id="59" name="Group 58">
            <a:extLst>
              <a:ext uri="{FF2B5EF4-FFF2-40B4-BE49-F238E27FC236}">
                <a16:creationId xmlns:a16="http://schemas.microsoft.com/office/drawing/2014/main" id="{1FB4E014-64CE-4D11-A129-94A1893FA6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0" name="Rectangle 59">
              <a:extLst>
                <a:ext uri="{FF2B5EF4-FFF2-40B4-BE49-F238E27FC236}">
                  <a16:creationId xmlns:a16="http://schemas.microsoft.com/office/drawing/2014/main" id="{DFBDC1C1-8061-451F-8181-9F040264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60">
              <a:extLst>
                <a:ext uri="{FF2B5EF4-FFF2-40B4-BE49-F238E27FC236}">
                  <a16:creationId xmlns:a16="http://schemas.microsoft.com/office/drawing/2014/main" id="{C35F105D-10BD-4664-8966-82DC76172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6C9E557E-56E2-4C47-BB57-B5D2A4FB3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a:extLst>
              <a:ext uri="{FF2B5EF4-FFF2-40B4-BE49-F238E27FC236}">
                <a16:creationId xmlns:a16="http://schemas.microsoft.com/office/drawing/2014/main" id="{7215451B-07E4-44C9-AC20-9AA20E0D0CAA}"/>
              </a:ext>
            </a:extLst>
          </p:cNvPr>
          <p:cNvSpPr>
            <a:spLocks noGrp="1"/>
          </p:cNvSpPr>
          <p:nvPr>
            <p:ph type="title"/>
          </p:nvPr>
        </p:nvSpPr>
        <p:spPr>
          <a:xfrm>
            <a:off x="1759236" y="2075504"/>
            <a:ext cx="8679915" cy="1748729"/>
          </a:xfrm>
        </p:spPr>
        <p:txBody>
          <a:bodyPr vert="horz" lIns="228600" tIns="228600" rIns="228600" bIns="0" rtlCol="0" anchor="b">
            <a:normAutofit/>
          </a:bodyPr>
          <a:lstStyle/>
          <a:p>
            <a:pPr>
              <a:lnSpc>
                <a:spcPct val="80000"/>
              </a:lnSpc>
            </a:pPr>
            <a:r>
              <a:rPr lang="en-US" sz="5400"/>
              <a:t>Remember</a:t>
            </a:r>
          </a:p>
        </p:txBody>
      </p:sp>
      <p:sp>
        <p:nvSpPr>
          <p:cNvPr id="5" name="Text Placeholder 4">
            <a:extLst>
              <a:ext uri="{FF2B5EF4-FFF2-40B4-BE49-F238E27FC236}">
                <a16:creationId xmlns:a16="http://schemas.microsoft.com/office/drawing/2014/main" id="{6989270D-6C7B-4B60-9D79-48B68B74A2DD}"/>
              </a:ext>
            </a:extLst>
          </p:cNvPr>
          <p:cNvSpPr>
            <a:spLocks noGrp="1"/>
          </p:cNvSpPr>
          <p:nvPr>
            <p:ph type="body" idx="1"/>
          </p:nvPr>
        </p:nvSpPr>
        <p:spPr>
          <a:xfrm>
            <a:off x="1759237" y="3906266"/>
            <a:ext cx="8673427" cy="1322587"/>
          </a:xfrm>
        </p:spPr>
        <p:txBody>
          <a:bodyPr vert="horz" lIns="91440" tIns="0" rIns="91440" bIns="45720" rtlCol="0">
            <a:normAutofit/>
          </a:bodyPr>
          <a:lstStyle/>
          <a:p>
            <a:pPr>
              <a:lnSpc>
                <a:spcPct val="100000"/>
              </a:lnSpc>
            </a:pPr>
            <a:r>
              <a:rPr lang="en-US" dirty="0"/>
              <a:t>There’s no second chance to make a first impression on a reader</a:t>
            </a:r>
          </a:p>
        </p:txBody>
      </p:sp>
    </p:spTree>
    <p:extLst>
      <p:ext uri="{BB962C8B-B14F-4D97-AF65-F5344CB8AC3E}">
        <p14:creationId xmlns:p14="http://schemas.microsoft.com/office/powerpoint/2010/main" val="35568775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4B4B31BE-F45E-45B6-902A-28CB03F78CC4}"/>
              </a:ext>
            </a:extLst>
          </p:cNvPr>
          <p:cNvSpPr>
            <a:spLocks noGrp="1"/>
          </p:cNvSpPr>
          <p:nvPr>
            <p:ph type="title"/>
          </p:nvPr>
        </p:nvSpPr>
        <p:spPr>
          <a:xfrm>
            <a:off x="1759287" y="798881"/>
            <a:ext cx="8673427" cy="1048945"/>
          </a:xfrm>
        </p:spPr>
        <p:txBody>
          <a:bodyPr>
            <a:normAutofit/>
          </a:bodyPr>
          <a:lstStyle/>
          <a:p>
            <a:r>
              <a:rPr lang="en-US">
                <a:solidFill>
                  <a:schemeClr val="tx1"/>
                </a:solidFill>
              </a:rPr>
              <a:t>How to use this in the classroom</a:t>
            </a:r>
          </a:p>
        </p:txBody>
      </p:sp>
      <p:graphicFrame>
        <p:nvGraphicFramePr>
          <p:cNvPr id="7" name="Content Placeholder 4">
            <a:extLst>
              <a:ext uri="{FF2B5EF4-FFF2-40B4-BE49-F238E27FC236}">
                <a16:creationId xmlns:a16="http://schemas.microsoft.com/office/drawing/2014/main" id="{C3C67AE1-2CB9-4C06-8073-84C4D12053EB}"/>
              </a:ext>
            </a:extLst>
          </p:cNvPr>
          <p:cNvGraphicFramePr>
            <a:graphicFrameLocks noGrp="1"/>
          </p:cNvGraphicFramePr>
          <p:nvPr>
            <p:ph idx="1"/>
            <p:extLst>
              <p:ext uri="{D42A27DB-BD31-4B8C-83A1-F6EECF244321}">
                <p14:modId xmlns:p14="http://schemas.microsoft.com/office/powerpoint/2010/main" val="308814231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44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AE4DC4BE-B35B-47BA-A9CA-F03E031B470C}"/>
              </a:ext>
            </a:extLst>
          </p:cNvPr>
          <p:cNvSpPr>
            <a:spLocks noGrp="1"/>
          </p:cNvSpPr>
          <p:nvPr>
            <p:ph type="title"/>
          </p:nvPr>
        </p:nvSpPr>
        <p:spPr>
          <a:xfrm>
            <a:off x="1759287" y="798881"/>
            <a:ext cx="8673427" cy="1048945"/>
          </a:xfrm>
        </p:spPr>
        <p:txBody>
          <a:bodyPr>
            <a:normAutofit/>
          </a:bodyPr>
          <a:lstStyle/>
          <a:p>
            <a:r>
              <a:rPr lang="en-US">
                <a:solidFill>
                  <a:schemeClr val="tx1"/>
                </a:solidFill>
              </a:rPr>
              <a:t>Students will be able to…</a:t>
            </a:r>
          </a:p>
        </p:txBody>
      </p:sp>
      <p:graphicFrame>
        <p:nvGraphicFramePr>
          <p:cNvPr id="7" name="Content Placeholder 4">
            <a:extLst>
              <a:ext uri="{FF2B5EF4-FFF2-40B4-BE49-F238E27FC236}">
                <a16:creationId xmlns:a16="http://schemas.microsoft.com/office/drawing/2014/main" id="{8E7012B2-B6BD-4ADB-ADC1-29A01123B815}"/>
              </a:ext>
            </a:extLst>
          </p:cNvPr>
          <p:cNvGraphicFramePr>
            <a:graphicFrameLocks noGrp="1"/>
          </p:cNvGraphicFramePr>
          <p:nvPr>
            <p:ph idx="1"/>
            <p:extLst>
              <p:ext uri="{D42A27DB-BD31-4B8C-83A1-F6EECF244321}">
                <p14:modId xmlns:p14="http://schemas.microsoft.com/office/powerpoint/2010/main" val="4090186297"/>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15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9F75F23-3F75-4C52-998E-D10448EDE96C}"/>
              </a:ext>
            </a:extLst>
          </p:cNvPr>
          <p:cNvSpPr>
            <a:spLocks noGrp="1"/>
          </p:cNvSpPr>
          <p:nvPr>
            <p:ph type="title"/>
          </p:nvPr>
        </p:nvSpPr>
        <p:spPr>
          <a:xfrm>
            <a:off x="1759287" y="798881"/>
            <a:ext cx="8673427" cy="1048945"/>
          </a:xfrm>
        </p:spPr>
        <p:txBody>
          <a:bodyPr>
            <a:normAutofit/>
          </a:bodyPr>
          <a:lstStyle/>
          <a:p>
            <a:r>
              <a:rPr lang="en-US" b="1" dirty="0">
                <a:solidFill>
                  <a:schemeClr val="tx1"/>
                </a:solidFill>
              </a:rPr>
              <a:t>Essential Competencies</a:t>
            </a:r>
          </a:p>
        </p:txBody>
      </p:sp>
      <p:graphicFrame>
        <p:nvGraphicFramePr>
          <p:cNvPr id="5" name="Content Placeholder 2">
            <a:extLst>
              <a:ext uri="{FF2B5EF4-FFF2-40B4-BE49-F238E27FC236}">
                <a16:creationId xmlns:a16="http://schemas.microsoft.com/office/drawing/2014/main" id="{61033CC4-37FE-4E29-9AE8-8D0FB37FD921}"/>
              </a:ext>
            </a:extLst>
          </p:cNvPr>
          <p:cNvGraphicFramePr>
            <a:graphicFrameLocks noGrp="1"/>
          </p:cNvGraphicFramePr>
          <p:nvPr>
            <p:ph idx="1"/>
            <p:extLst>
              <p:ext uri="{D42A27DB-BD31-4B8C-83A1-F6EECF244321}">
                <p14:modId xmlns:p14="http://schemas.microsoft.com/office/powerpoint/2010/main" val="90063249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0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5" name="Rectangle 34">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35">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9" name="Rectangle 38">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2" name="Freeform: Shape 61">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4EEDAD7-C255-426D-B66A-B2D4B87F8A01}"/>
              </a:ext>
            </a:extLst>
          </p:cNvPr>
          <p:cNvSpPr>
            <a:spLocks noGrp="1"/>
          </p:cNvSpPr>
          <p:nvPr>
            <p:ph type="title"/>
          </p:nvPr>
        </p:nvSpPr>
        <p:spPr>
          <a:xfrm>
            <a:off x="3100476" y="1780168"/>
            <a:ext cx="5934950" cy="3162561"/>
          </a:xfrm>
        </p:spPr>
        <p:txBody>
          <a:bodyPr vert="horz" lIns="228600" tIns="228600" rIns="228600" bIns="0" rtlCol="0" anchor="b">
            <a:normAutofit fontScale="90000"/>
          </a:bodyPr>
          <a:lstStyle/>
          <a:p>
            <a:pPr>
              <a:lnSpc>
                <a:spcPct val="80000"/>
              </a:lnSpc>
            </a:pPr>
            <a:r>
              <a:rPr lang="en-US" sz="4800" dirty="0"/>
              <a:t>On the next slide, you’re going to see the Google Maps landing screen. Point out as many features of the map as you can…</a:t>
            </a:r>
          </a:p>
        </p:txBody>
      </p:sp>
    </p:spTree>
    <p:extLst>
      <p:ext uri="{BB962C8B-B14F-4D97-AF65-F5344CB8AC3E}">
        <p14:creationId xmlns:p14="http://schemas.microsoft.com/office/powerpoint/2010/main" val="356770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2"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766" y="556155"/>
            <a:ext cx="9605286" cy="5571066"/>
          </a:xfrm>
          <a:prstGeom prst="rect">
            <a:avLst/>
          </a:prstGeom>
        </p:spPr>
      </p:pic>
    </p:spTree>
    <p:extLst>
      <p:ext uri="{BB962C8B-B14F-4D97-AF65-F5344CB8AC3E}">
        <p14:creationId xmlns:p14="http://schemas.microsoft.com/office/powerpoint/2010/main" val="10751924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529A408-3014-462B-B412-5ADD7C95CB87}"/>
              </a:ext>
            </a:extLst>
          </p:cNvPr>
          <p:cNvSpPr>
            <a:spLocks noGrp="1"/>
          </p:cNvSpPr>
          <p:nvPr>
            <p:ph type="title"/>
          </p:nvPr>
        </p:nvSpPr>
        <p:spPr>
          <a:xfrm>
            <a:off x="1759287" y="798881"/>
            <a:ext cx="8673427" cy="1048945"/>
          </a:xfrm>
        </p:spPr>
        <p:txBody>
          <a:bodyPr>
            <a:normAutofit/>
          </a:bodyPr>
          <a:lstStyle/>
          <a:p>
            <a:r>
              <a:rPr lang="en-US">
                <a:solidFill>
                  <a:schemeClr val="tx1"/>
                </a:solidFill>
              </a:rPr>
              <a:t>What’s on your list?</a:t>
            </a: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1"/>
            <p:extLst>
              <p:ext uri="{D42A27DB-BD31-4B8C-83A1-F6EECF244321}">
                <p14:modId xmlns:p14="http://schemas.microsoft.com/office/powerpoint/2010/main" val="95585095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09192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8"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descr="A close up of a 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5941" b="1426"/>
          <a:stretch/>
        </p:blipFill>
        <p:spPr>
          <a:xfrm>
            <a:off x="769664" y="-44548"/>
            <a:ext cx="10469814" cy="6346664"/>
          </a:xfrm>
          <a:prstGeom prst="rect">
            <a:avLst/>
          </a:prstGeom>
        </p:spPr>
      </p:pic>
      <p:sp>
        <p:nvSpPr>
          <p:cNvPr id="2" name="Rectangle 1">
            <a:extLst>
              <a:ext uri="{FF2B5EF4-FFF2-40B4-BE49-F238E27FC236}">
                <a16:creationId xmlns:a16="http://schemas.microsoft.com/office/drawing/2014/main" id="{988898A5-C2FC-4FF0-B037-CCC294A6AAD4}"/>
              </a:ext>
            </a:extLst>
          </p:cNvPr>
          <p:cNvSpPr/>
          <p:nvPr/>
        </p:nvSpPr>
        <p:spPr>
          <a:xfrm>
            <a:off x="5359381" y="1981374"/>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3" name="Rectangle 2">
            <a:extLst>
              <a:ext uri="{FF2B5EF4-FFF2-40B4-BE49-F238E27FC236}">
                <a16:creationId xmlns:a16="http://schemas.microsoft.com/office/drawing/2014/main" id="{996D32BB-2228-4BF9-8F76-BF5300F2F7DE}"/>
              </a:ext>
            </a:extLst>
          </p:cNvPr>
          <p:cNvSpPr/>
          <p:nvPr/>
        </p:nvSpPr>
        <p:spPr>
          <a:xfrm>
            <a:off x="7122864" y="2297332"/>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 name="Rectangle 4">
            <a:extLst>
              <a:ext uri="{FF2B5EF4-FFF2-40B4-BE49-F238E27FC236}">
                <a16:creationId xmlns:a16="http://schemas.microsoft.com/office/drawing/2014/main" id="{0CE34492-F1D7-4753-90E9-3E6592F51578}"/>
              </a:ext>
            </a:extLst>
          </p:cNvPr>
          <p:cNvSpPr/>
          <p:nvPr/>
        </p:nvSpPr>
        <p:spPr>
          <a:xfrm>
            <a:off x="1161881" y="308408"/>
            <a:ext cx="1975317"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 name="Rectangle 5">
            <a:extLst>
              <a:ext uri="{FF2B5EF4-FFF2-40B4-BE49-F238E27FC236}">
                <a16:creationId xmlns:a16="http://schemas.microsoft.com/office/drawing/2014/main" id="{9DAF97C5-06EA-4814-AF9E-671D70FB23EE}"/>
              </a:ext>
            </a:extLst>
          </p:cNvPr>
          <p:cNvSpPr/>
          <p:nvPr/>
        </p:nvSpPr>
        <p:spPr>
          <a:xfrm>
            <a:off x="2991677" y="2402221"/>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4" name="Rectangle 53">
            <a:extLst>
              <a:ext uri="{FF2B5EF4-FFF2-40B4-BE49-F238E27FC236}">
                <a16:creationId xmlns:a16="http://schemas.microsoft.com/office/drawing/2014/main" id="{A6FB1DD1-6ECF-43D8-A0D9-BA5C673D239F}"/>
              </a:ext>
            </a:extLst>
          </p:cNvPr>
          <p:cNvSpPr/>
          <p:nvPr/>
        </p:nvSpPr>
        <p:spPr>
          <a:xfrm>
            <a:off x="7382312" y="5013325"/>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6" name="Rectangle 55">
            <a:extLst>
              <a:ext uri="{FF2B5EF4-FFF2-40B4-BE49-F238E27FC236}">
                <a16:creationId xmlns:a16="http://schemas.microsoft.com/office/drawing/2014/main" id="{469EC384-E430-4D20-9FB5-7F93490908C1}"/>
              </a:ext>
            </a:extLst>
          </p:cNvPr>
          <p:cNvSpPr/>
          <p:nvPr/>
        </p:nvSpPr>
        <p:spPr>
          <a:xfrm>
            <a:off x="6526625" y="1623816"/>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8" name="Rectangle 57">
            <a:extLst>
              <a:ext uri="{FF2B5EF4-FFF2-40B4-BE49-F238E27FC236}">
                <a16:creationId xmlns:a16="http://schemas.microsoft.com/office/drawing/2014/main" id="{B210ECDE-5E9A-4A85-9709-4E8DFC76B245}"/>
              </a:ext>
            </a:extLst>
          </p:cNvPr>
          <p:cNvSpPr/>
          <p:nvPr/>
        </p:nvSpPr>
        <p:spPr>
          <a:xfrm>
            <a:off x="890230" y="2402221"/>
            <a:ext cx="2171752" cy="96176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0" name="Rectangle 59">
            <a:extLst>
              <a:ext uri="{FF2B5EF4-FFF2-40B4-BE49-F238E27FC236}">
                <a16:creationId xmlns:a16="http://schemas.microsoft.com/office/drawing/2014/main" id="{5AE2B027-CC98-40DC-819C-1C6E79BE8FEF}"/>
              </a:ext>
            </a:extLst>
          </p:cNvPr>
          <p:cNvSpPr/>
          <p:nvPr/>
        </p:nvSpPr>
        <p:spPr>
          <a:xfrm>
            <a:off x="1243865" y="1918801"/>
            <a:ext cx="1338237"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2" name="Rectangle 61">
            <a:extLst>
              <a:ext uri="{FF2B5EF4-FFF2-40B4-BE49-F238E27FC236}">
                <a16:creationId xmlns:a16="http://schemas.microsoft.com/office/drawing/2014/main" id="{26E07E8B-E961-4E55-8C2E-E2142F38AC9E}"/>
              </a:ext>
            </a:extLst>
          </p:cNvPr>
          <p:cNvSpPr/>
          <p:nvPr/>
        </p:nvSpPr>
        <p:spPr>
          <a:xfrm>
            <a:off x="7131301" y="3552096"/>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Tree>
    <p:extLst>
      <p:ext uri="{BB962C8B-B14F-4D97-AF65-F5344CB8AC3E}">
        <p14:creationId xmlns:p14="http://schemas.microsoft.com/office/powerpoint/2010/main" val="18657349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What our directions provide</a:t>
            </a:r>
            <a:endParaRPr lang="en-US" dirty="0"/>
          </a:p>
        </p:txBody>
      </p:sp>
      <p:graphicFrame>
        <p:nvGraphicFramePr>
          <p:cNvPr id="5" name="Content Placeholder 2">
            <a:extLst>
              <a:ext uri="{FF2B5EF4-FFF2-40B4-BE49-F238E27FC236}">
                <a16:creationId xmlns:a16="http://schemas.microsoft.com/office/drawing/2014/main" id="{2FA0AB4F-BEC7-47D3-98FF-FE39CAB76CF3}"/>
              </a:ext>
            </a:extLst>
          </p:cNvPr>
          <p:cNvGraphicFramePr>
            <a:graphicFrameLocks noGrp="1"/>
          </p:cNvGraphicFramePr>
          <p:nvPr>
            <p:ph idx="1"/>
            <p:extLst>
              <p:ext uri="{D42A27DB-BD31-4B8C-83A1-F6EECF244321}">
                <p14:modId xmlns:p14="http://schemas.microsoft.com/office/powerpoint/2010/main" val="3638253436"/>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3676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C77FED-4D9A-4329-A80B-1D23585E3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276586-6F92-4AE8-841D-41DF3E675E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D3E2771-6BA2-4E5E-ADB6-4D65A9EB95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90A788D8-CB78-4178-BC99-4771E71FB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0362F498-C555-43E9-BE86-FBEE101253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075B21FB-BA05-4426-ADC5-67BBE8F0F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34F2077-014C-43C9-888B-9176F33627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4A399E80-304C-4952-821E-4095C082F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AA2531F1-91ED-4467-BB2F-0F33D92779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AD6A412A-06CB-482F-9223-9AF195376B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66DEC515-FD29-4E8A-90BC-7EAC6A7904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6A943570-A613-4CA1-97B8-BBC492BAB8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389B7E39-D387-4998-9FD2-EBAD2A016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7DD09FE5-0925-4BE2-85A1-E6283CA6F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AEE69FEA-0555-46CC-B08B-13EB801610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09C30A29-2F66-4B91-8238-F453010C0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B06FEE74-9DBE-420F-8401-240E83DCA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1906636-AB5E-4B3F-A47E-2529DC6CC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EE4A71EC-50A1-41E0-964A-DAABB83150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67506F2C-6F46-4BD7-857E-7FD242DFAA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670EC1B1-7766-4768-9E39-965EB95CF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602EF6D-8573-467C-9127-2B7584413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5A3E886-4869-4201-BDC3-D7CFEE2A3C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A11A1F50-253B-4F68-AA23-13967C2C1C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B5EF4256-DE8C-48F9-B3B4-2286A88DA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F3FDA855-A275-431F-B4D3-30ECBB1F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EE4CF7B-F7EF-43F7-9EB4-ED0011AA3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82BDD85-3491-46D9-81FD-3DA5FF1D3C8B}"/>
              </a:ext>
            </a:extLst>
          </p:cNvPr>
          <p:cNvSpPr>
            <a:spLocks noGrp="1"/>
          </p:cNvSpPr>
          <p:nvPr>
            <p:ph type="title"/>
          </p:nvPr>
        </p:nvSpPr>
        <p:spPr>
          <a:xfrm>
            <a:off x="888631" y="2358391"/>
            <a:ext cx="3498979" cy="2453676"/>
          </a:xfrm>
        </p:spPr>
        <p:txBody>
          <a:bodyPr>
            <a:normAutofit/>
          </a:bodyPr>
          <a:lstStyle/>
          <a:p>
            <a:r>
              <a:rPr lang="en-US" dirty="0"/>
              <a:t>What is context? </a:t>
            </a:r>
          </a:p>
        </p:txBody>
      </p:sp>
      <p:pic>
        <p:nvPicPr>
          <p:cNvPr id="5" name="Picture 4">
            <a:extLst>
              <a:ext uri="{FF2B5EF4-FFF2-40B4-BE49-F238E27FC236}">
                <a16:creationId xmlns:a16="http://schemas.microsoft.com/office/drawing/2014/main" id="{EDB468C1-7E89-469D-A23D-AD05ABE44D46}"/>
              </a:ext>
            </a:extLst>
          </p:cNvPr>
          <p:cNvPicPr>
            <a:picLocks noChangeAspect="1"/>
          </p:cNvPicPr>
          <p:nvPr/>
        </p:nvPicPr>
        <p:blipFill rotWithShape="1">
          <a:blip r:embed="rId2"/>
          <a:srcRect t="-2546" r="-3" b="3490"/>
          <a:stretch/>
        </p:blipFill>
        <p:spPr>
          <a:xfrm>
            <a:off x="5115908" y="385762"/>
            <a:ext cx="6274561" cy="2517207"/>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A3B94CFE-05FB-4452-BFCC-1EBBE9B2F124}"/>
              </a:ext>
            </a:extLst>
          </p:cNvPr>
          <p:cNvSpPr>
            <a:spLocks noGrp="1"/>
          </p:cNvSpPr>
          <p:nvPr>
            <p:ph idx="1"/>
          </p:nvPr>
        </p:nvSpPr>
        <p:spPr>
          <a:xfrm>
            <a:off x="5118447" y="3091882"/>
            <a:ext cx="6281873" cy="2959925"/>
          </a:xfrm>
        </p:spPr>
        <p:txBody>
          <a:bodyPr>
            <a:normAutofit/>
          </a:bodyPr>
          <a:lstStyle/>
          <a:p>
            <a:r>
              <a:rPr lang="en-US" dirty="0"/>
              <a:t>Where is your claim coming from?</a:t>
            </a:r>
          </a:p>
          <a:p>
            <a:r>
              <a:rPr lang="en-US" dirty="0"/>
              <a:t>What perspective are you using?</a:t>
            </a:r>
          </a:p>
          <a:p>
            <a:r>
              <a:rPr lang="en-US" dirty="0"/>
              <a:t>Make clear beliefs/premises that inform your ideas</a:t>
            </a:r>
          </a:p>
        </p:txBody>
      </p:sp>
    </p:spTree>
    <p:extLst>
      <p:ext uri="{BB962C8B-B14F-4D97-AF65-F5344CB8AC3E}">
        <p14:creationId xmlns:p14="http://schemas.microsoft.com/office/powerpoint/2010/main" val="208343711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755</Words>
  <Application>Microsoft Office PowerPoint</Application>
  <PresentationFormat>Widescreen</PresentationFormat>
  <Paragraphs>93</Paragraphs>
  <Slides>17</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Rockwell</vt:lpstr>
      <vt:lpstr>Wingdings</vt:lpstr>
      <vt:lpstr>Atlas</vt:lpstr>
      <vt:lpstr>Demystifying Introductions  and Conclusions</vt:lpstr>
      <vt:lpstr>Students will be able to…</vt:lpstr>
      <vt:lpstr>Essential Competencies</vt:lpstr>
      <vt:lpstr>On the next slide, you’re going to see the Google Maps landing screen. Point out as many features of the map as you can…</vt:lpstr>
      <vt:lpstr>PowerPoint Presentation</vt:lpstr>
      <vt:lpstr>What’s on your list?</vt:lpstr>
      <vt:lpstr>PowerPoint Presentation</vt:lpstr>
      <vt:lpstr>What our directions provide</vt:lpstr>
      <vt:lpstr>What is context? </vt:lpstr>
      <vt:lpstr>Each of these are map parts are similar to components of the introduction of an essay</vt:lpstr>
      <vt:lpstr>What’s on your list?</vt:lpstr>
      <vt:lpstr>Your essay is a journey across a map</vt:lpstr>
      <vt:lpstr>Conclusions focus on the connection between the world of the essay and the world we live in</vt:lpstr>
      <vt:lpstr>PowerPoint Presentation</vt:lpstr>
      <vt:lpstr>We can learn conclusions from maps as well</vt:lpstr>
      <vt:lpstr>Remember</vt:lpstr>
      <vt:lpstr>How to use this in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Introductions  and Conclusions</dc:title>
  <dc:creator>Kirsten Holt</dc:creator>
  <cp:lastModifiedBy>Kirsten Holt</cp:lastModifiedBy>
  <cp:revision>3</cp:revision>
  <dcterms:created xsi:type="dcterms:W3CDTF">2020-08-02T20:37:24Z</dcterms:created>
  <dcterms:modified xsi:type="dcterms:W3CDTF">2022-01-18T18:42:48Z</dcterms:modified>
</cp:coreProperties>
</file>